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7" r:id="rId3"/>
    <p:sldId id="258" r:id="rId4"/>
    <p:sldId id="296" r:id="rId5"/>
    <p:sldId id="297" r:id="rId6"/>
    <p:sldId id="259" r:id="rId7"/>
    <p:sldId id="298" r:id="rId8"/>
    <p:sldId id="261" r:id="rId9"/>
    <p:sldId id="299" r:id="rId10"/>
    <p:sldId id="262" r:id="rId11"/>
    <p:sldId id="263" r:id="rId12"/>
    <p:sldId id="300" r:id="rId13"/>
    <p:sldId id="264" r:id="rId14"/>
    <p:sldId id="301" r:id="rId15"/>
    <p:sldId id="265" r:id="rId16"/>
    <p:sldId id="302" r:id="rId17"/>
    <p:sldId id="303" r:id="rId18"/>
    <p:sldId id="266" r:id="rId19"/>
    <p:sldId id="304" r:id="rId20"/>
    <p:sldId id="305" r:id="rId21"/>
    <p:sldId id="268" r:id="rId22"/>
  </p:sldIdLst>
  <p:sldSz cx="9144000" cy="5143500" type="screen16x9"/>
  <p:notesSz cx="6858000" cy="9144000"/>
  <p:embeddedFontLst>
    <p:embeddedFont>
      <p:font typeface="Azeret Mono" panose="020B0604020202020204" charset="0"/>
      <p:regular r:id="rId24"/>
      <p:bold r:id="rId25"/>
      <p:italic r:id="rId26"/>
      <p:boldItalic r:id="rId27"/>
    </p:embeddedFont>
    <p:embeddedFont>
      <p:font typeface="Azeret Mono SemiBold" panose="020B0604020202020204" charset="0"/>
      <p:regular r:id="rId28"/>
      <p:bold r:id="rId29"/>
      <p:italic r:id="rId30"/>
      <p:boldItalic r:id="rId31"/>
    </p:embeddedFont>
    <p:embeddedFont>
      <p:font typeface="Bebas Neue" panose="020B0606020202050201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T Sans" panose="020B05030202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C4E6F5-B01B-4F6B-83D8-F16F608DB495}">
  <a:tblStyle styleId="{F7C4E6F5-B01B-4F6B-83D8-F16F608DB4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163059-F9EE-4ED8-AE2E-30E8504DBB6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0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205bd9bc9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205bd9bc9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205c8019d2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205c8019d2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205c8019d2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7" name="Google Shape;3537;g205c8019d2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g205c8019d2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7" name="Google Shape;3537;g205c8019d2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18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205c8019d2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205c8019d2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205c8019d2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205c8019d2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58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205c8019d2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205c8019d2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205c8019d2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205c8019d2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9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205c8019d2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205c8019d2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328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20526f5068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20526f5068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20526f5068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20526f5068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43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205c8019d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205c8019d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20526f5068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20526f5068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18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205c8019d21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205c8019d21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20526f50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20526f50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20526f50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20526f50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75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20526f50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20526f50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20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0526f50684_0_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0526f50684_0_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0526f50684_0_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0526f50684_0_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4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g20526f50684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g20526f50684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g20526f50684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g20526f50684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6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10" name="Google Shape;10;p2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713225" y="1312925"/>
            <a:ext cx="4959900" cy="20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latin typeface="Azeret Mono SemiBold"/>
                <a:ea typeface="Azeret Mono SemiBold"/>
                <a:cs typeface="Azeret Mono SemiBold"/>
                <a:sym typeface="Azeret Mon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subTitle" idx="1"/>
          </p:nvPr>
        </p:nvSpPr>
        <p:spPr>
          <a:xfrm>
            <a:off x="1338150" y="3516775"/>
            <a:ext cx="4335000" cy="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3" name="Google Shape;113;p2"/>
          <p:cNvGrpSpPr/>
          <p:nvPr/>
        </p:nvGrpSpPr>
        <p:grpSpPr>
          <a:xfrm>
            <a:off x="5380684" y="-1143362"/>
            <a:ext cx="1595281" cy="1599021"/>
            <a:chOff x="2318175" y="3567725"/>
            <a:chExt cx="383850" cy="384750"/>
          </a:xfrm>
        </p:grpSpPr>
        <p:sp>
          <p:nvSpPr>
            <p:cNvPr id="114" name="Google Shape;114;p2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 rot="5400000">
            <a:off x="7827817" y="1441987"/>
            <a:ext cx="2362602" cy="838913"/>
            <a:chOff x="1181525" y="4444275"/>
            <a:chExt cx="782500" cy="277850"/>
          </a:xfrm>
        </p:grpSpPr>
        <p:sp>
          <p:nvSpPr>
            <p:cNvPr id="119" name="Google Shape;119;p2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-452741" y="4367838"/>
            <a:ext cx="1595281" cy="1599021"/>
            <a:chOff x="2318175" y="3567725"/>
            <a:chExt cx="383850" cy="384750"/>
          </a:xfrm>
        </p:grpSpPr>
        <p:sp>
          <p:nvSpPr>
            <p:cNvPr id="126" name="Google Shape;126;p2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13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1170" name="Google Shape;1170;p13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3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3"/>
          <p:cNvSpPr txBox="1">
            <a:spLocks noGrp="1"/>
          </p:cNvSpPr>
          <p:nvPr>
            <p:ph type="title" idx="2" hasCustomPrompt="1"/>
          </p:nvPr>
        </p:nvSpPr>
        <p:spPr>
          <a:xfrm>
            <a:off x="1885479" y="1663588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3" name="Google Shape;1273;p13"/>
          <p:cNvSpPr txBox="1">
            <a:spLocks noGrp="1"/>
          </p:cNvSpPr>
          <p:nvPr>
            <p:ph type="subTitle" idx="1"/>
          </p:nvPr>
        </p:nvSpPr>
        <p:spPr>
          <a:xfrm>
            <a:off x="1324510" y="2258013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4" name="Google Shape;1274;p13"/>
          <p:cNvSpPr txBox="1">
            <a:spLocks noGrp="1"/>
          </p:cNvSpPr>
          <p:nvPr>
            <p:ph type="title" idx="3" hasCustomPrompt="1"/>
          </p:nvPr>
        </p:nvSpPr>
        <p:spPr>
          <a:xfrm>
            <a:off x="1885479" y="3334375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5" name="Google Shape;1275;p13"/>
          <p:cNvSpPr txBox="1">
            <a:spLocks noGrp="1"/>
          </p:cNvSpPr>
          <p:nvPr>
            <p:ph type="subTitle" idx="4"/>
          </p:nvPr>
        </p:nvSpPr>
        <p:spPr>
          <a:xfrm>
            <a:off x="1324510" y="3928800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6" name="Google Shape;1276;p13"/>
          <p:cNvSpPr txBox="1">
            <a:spLocks noGrp="1"/>
          </p:cNvSpPr>
          <p:nvPr>
            <p:ph type="title" idx="5" hasCustomPrompt="1"/>
          </p:nvPr>
        </p:nvSpPr>
        <p:spPr>
          <a:xfrm>
            <a:off x="4232079" y="1663588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3"/>
          <p:cNvSpPr txBox="1">
            <a:spLocks noGrp="1"/>
          </p:cNvSpPr>
          <p:nvPr>
            <p:ph type="subTitle" idx="6"/>
          </p:nvPr>
        </p:nvSpPr>
        <p:spPr>
          <a:xfrm>
            <a:off x="3671110" y="2258013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8" name="Google Shape;1278;p13"/>
          <p:cNvSpPr txBox="1">
            <a:spLocks noGrp="1"/>
          </p:cNvSpPr>
          <p:nvPr>
            <p:ph type="title" idx="7" hasCustomPrompt="1"/>
          </p:nvPr>
        </p:nvSpPr>
        <p:spPr>
          <a:xfrm>
            <a:off x="4232079" y="3334375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9" name="Google Shape;1279;p13"/>
          <p:cNvSpPr txBox="1">
            <a:spLocks noGrp="1"/>
          </p:cNvSpPr>
          <p:nvPr>
            <p:ph type="subTitle" idx="8"/>
          </p:nvPr>
        </p:nvSpPr>
        <p:spPr>
          <a:xfrm>
            <a:off x="3671110" y="3928800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0" name="Google Shape;1280;p13"/>
          <p:cNvSpPr txBox="1">
            <a:spLocks noGrp="1"/>
          </p:cNvSpPr>
          <p:nvPr>
            <p:ph type="title" idx="9" hasCustomPrompt="1"/>
          </p:nvPr>
        </p:nvSpPr>
        <p:spPr>
          <a:xfrm>
            <a:off x="6578679" y="1663588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1" name="Google Shape;1281;p13"/>
          <p:cNvSpPr txBox="1">
            <a:spLocks noGrp="1"/>
          </p:cNvSpPr>
          <p:nvPr>
            <p:ph type="subTitle" idx="13"/>
          </p:nvPr>
        </p:nvSpPr>
        <p:spPr>
          <a:xfrm>
            <a:off x="6017710" y="2258013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2" name="Google Shape;1282;p13"/>
          <p:cNvSpPr txBox="1">
            <a:spLocks noGrp="1"/>
          </p:cNvSpPr>
          <p:nvPr>
            <p:ph type="title" idx="14" hasCustomPrompt="1"/>
          </p:nvPr>
        </p:nvSpPr>
        <p:spPr>
          <a:xfrm>
            <a:off x="6578679" y="3334375"/>
            <a:ext cx="680100" cy="44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3" name="Google Shape;1283;p13"/>
          <p:cNvSpPr txBox="1">
            <a:spLocks noGrp="1"/>
          </p:cNvSpPr>
          <p:nvPr>
            <p:ph type="subTitle" idx="15"/>
          </p:nvPr>
        </p:nvSpPr>
        <p:spPr>
          <a:xfrm>
            <a:off x="6017710" y="3928800"/>
            <a:ext cx="18018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84" name="Google Shape;1284;p13"/>
          <p:cNvGrpSpPr/>
          <p:nvPr/>
        </p:nvGrpSpPr>
        <p:grpSpPr>
          <a:xfrm>
            <a:off x="-46542" y="4721349"/>
            <a:ext cx="1755027" cy="166230"/>
            <a:chOff x="422533" y="3508249"/>
            <a:chExt cx="1755027" cy="166230"/>
          </a:xfrm>
        </p:grpSpPr>
        <p:sp>
          <p:nvSpPr>
            <p:cNvPr id="1285" name="Google Shape;1285;p13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6" name="Google Shape;1286;p13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1287" name="Google Shape;1287;p13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9" name="Google Shape;1289;p13"/>
          <p:cNvGrpSpPr/>
          <p:nvPr/>
        </p:nvGrpSpPr>
        <p:grpSpPr>
          <a:xfrm rot="5400000">
            <a:off x="8464139" y="161056"/>
            <a:ext cx="641175" cy="557825"/>
            <a:chOff x="1232875" y="3633550"/>
            <a:chExt cx="641175" cy="557825"/>
          </a:xfrm>
        </p:grpSpPr>
        <p:sp>
          <p:nvSpPr>
            <p:cNvPr id="1290" name="Google Shape;1290;p13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3"/>
          <p:cNvGrpSpPr/>
          <p:nvPr/>
        </p:nvGrpSpPr>
        <p:grpSpPr>
          <a:xfrm rot="10800000">
            <a:off x="295867" y="-467538"/>
            <a:ext cx="2362602" cy="838913"/>
            <a:chOff x="1181525" y="4444275"/>
            <a:chExt cx="782500" cy="277850"/>
          </a:xfrm>
        </p:grpSpPr>
        <p:sp>
          <p:nvSpPr>
            <p:cNvPr id="1308" name="Google Shape;1308;p13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13"/>
          <p:cNvGrpSpPr/>
          <p:nvPr/>
        </p:nvGrpSpPr>
        <p:grpSpPr>
          <a:xfrm>
            <a:off x="-495566" y="1808113"/>
            <a:ext cx="1595281" cy="1599021"/>
            <a:chOff x="2318175" y="3567725"/>
            <a:chExt cx="383850" cy="384750"/>
          </a:xfrm>
        </p:grpSpPr>
        <p:sp>
          <p:nvSpPr>
            <p:cNvPr id="1315" name="Google Shape;1315;p13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13"/>
          <p:cNvGrpSpPr/>
          <p:nvPr/>
        </p:nvGrpSpPr>
        <p:grpSpPr>
          <a:xfrm>
            <a:off x="244933" y="3031250"/>
            <a:ext cx="680105" cy="681700"/>
            <a:chOff x="2318175" y="3567725"/>
            <a:chExt cx="383850" cy="384750"/>
          </a:xfrm>
        </p:grpSpPr>
        <p:sp>
          <p:nvSpPr>
            <p:cNvPr id="1320" name="Google Shape;1320;p13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14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1326" name="Google Shape;1326;p14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14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28" name="Google Shape;1428;p14"/>
          <p:cNvGrpSpPr/>
          <p:nvPr/>
        </p:nvGrpSpPr>
        <p:grpSpPr>
          <a:xfrm>
            <a:off x="8530533" y="1909734"/>
            <a:ext cx="1320943" cy="1324040"/>
            <a:chOff x="2318175" y="3567725"/>
            <a:chExt cx="383850" cy="384750"/>
          </a:xfrm>
        </p:grpSpPr>
        <p:sp>
          <p:nvSpPr>
            <p:cNvPr id="1429" name="Google Shape;1429;p14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14"/>
          <p:cNvGrpSpPr/>
          <p:nvPr/>
        </p:nvGrpSpPr>
        <p:grpSpPr>
          <a:xfrm>
            <a:off x="-1118217" y="4520910"/>
            <a:ext cx="2216502" cy="480080"/>
            <a:chOff x="-303567" y="4662224"/>
            <a:chExt cx="2216502" cy="480080"/>
          </a:xfrm>
        </p:grpSpPr>
        <p:grpSp>
          <p:nvGrpSpPr>
            <p:cNvPr id="1434" name="Google Shape;1434;p14"/>
            <p:cNvGrpSpPr/>
            <p:nvPr/>
          </p:nvGrpSpPr>
          <p:grpSpPr>
            <a:xfrm rot="-5400000">
              <a:off x="952307" y="4181675"/>
              <a:ext cx="166230" cy="1755027"/>
              <a:chOff x="7110482" y="-754050"/>
              <a:chExt cx="166230" cy="1755027"/>
            </a:xfrm>
          </p:grpSpPr>
          <p:sp>
            <p:nvSpPr>
              <p:cNvPr id="1435" name="Google Shape;1435;p14"/>
              <p:cNvSpPr/>
              <p:nvPr/>
            </p:nvSpPr>
            <p:spPr>
              <a:xfrm rot="5400000">
                <a:off x="6400894" y="39179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 rot="5400000">
                <a:off x="7110482" y="834748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 rot="5400000">
                <a:off x="7161375" y="885743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4"/>
            <p:cNvGrpSpPr/>
            <p:nvPr/>
          </p:nvGrpSpPr>
          <p:grpSpPr>
            <a:xfrm rot="-5400000">
              <a:off x="490832" y="3867825"/>
              <a:ext cx="166230" cy="1755027"/>
              <a:chOff x="7424332" y="-1215525"/>
              <a:chExt cx="166230" cy="1755027"/>
            </a:xfrm>
          </p:grpSpPr>
          <p:sp>
            <p:nvSpPr>
              <p:cNvPr id="1439" name="Google Shape;1439;p14"/>
              <p:cNvSpPr/>
              <p:nvPr/>
            </p:nvSpPr>
            <p:spPr>
              <a:xfrm rot="5400000">
                <a:off x="6714744" y="-422296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 rot="5400000">
                <a:off x="7424332" y="373273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 rot="5400000">
                <a:off x="7475226" y="42426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2" name="Google Shape;1442;p14"/>
          <p:cNvGrpSpPr/>
          <p:nvPr/>
        </p:nvGrpSpPr>
        <p:grpSpPr>
          <a:xfrm>
            <a:off x="392638" y="539488"/>
            <a:ext cx="641175" cy="557825"/>
            <a:chOff x="1232875" y="3633550"/>
            <a:chExt cx="641175" cy="557825"/>
          </a:xfrm>
        </p:grpSpPr>
        <p:sp>
          <p:nvSpPr>
            <p:cNvPr id="1443" name="Google Shape;1443;p14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4"/>
          <p:cNvGrpSpPr/>
          <p:nvPr/>
        </p:nvGrpSpPr>
        <p:grpSpPr>
          <a:xfrm rot="10800000">
            <a:off x="269392" y="-433513"/>
            <a:ext cx="2362602" cy="838913"/>
            <a:chOff x="1181525" y="4444275"/>
            <a:chExt cx="782500" cy="277850"/>
          </a:xfrm>
        </p:grpSpPr>
        <p:sp>
          <p:nvSpPr>
            <p:cNvPr id="1461" name="Google Shape;1461;p14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3" name="Google Shape;1953;p19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1954" name="Google Shape;1954;p19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4" name="Google Shape;2054;p19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6" name="Google Shape;2056;p19"/>
          <p:cNvSpPr txBox="1">
            <a:spLocks noGrp="1"/>
          </p:cNvSpPr>
          <p:nvPr>
            <p:ph type="subTitle" idx="1"/>
          </p:nvPr>
        </p:nvSpPr>
        <p:spPr>
          <a:xfrm>
            <a:off x="3356129" y="2408757"/>
            <a:ext cx="24219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9"/>
          <p:cNvSpPr txBox="1">
            <a:spLocks noGrp="1"/>
          </p:cNvSpPr>
          <p:nvPr>
            <p:ph type="subTitle" idx="2"/>
          </p:nvPr>
        </p:nvSpPr>
        <p:spPr>
          <a:xfrm>
            <a:off x="711687" y="2408757"/>
            <a:ext cx="24219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9"/>
          <p:cNvSpPr txBox="1">
            <a:spLocks noGrp="1"/>
          </p:cNvSpPr>
          <p:nvPr>
            <p:ph type="subTitle" idx="3"/>
          </p:nvPr>
        </p:nvSpPr>
        <p:spPr>
          <a:xfrm>
            <a:off x="711687" y="1847450"/>
            <a:ext cx="242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059" name="Google Shape;2059;p19"/>
          <p:cNvSpPr txBox="1">
            <a:spLocks noGrp="1"/>
          </p:cNvSpPr>
          <p:nvPr>
            <p:ph type="subTitle" idx="4"/>
          </p:nvPr>
        </p:nvSpPr>
        <p:spPr>
          <a:xfrm>
            <a:off x="3356134" y="1847450"/>
            <a:ext cx="242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060" name="Google Shape;2060;p19"/>
          <p:cNvSpPr txBox="1">
            <a:spLocks noGrp="1"/>
          </p:cNvSpPr>
          <p:nvPr>
            <p:ph type="subTitle" idx="5"/>
          </p:nvPr>
        </p:nvSpPr>
        <p:spPr>
          <a:xfrm>
            <a:off x="6008872" y="2408757"/>
            <a:ext cx="24219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1" name="Google Shape;2061;p19"/>
          <p:cNvSpPr txBox="1">
            <a:spLocks noGrp="1"/>
          </p:cNvSpPr>
          <p:nvPr>
            <p:ph type="subTitle" idx="6"/>
          </p:nvPr>
        </p:nvSpPr>
        <p:spPr>
          <a:xfrm>
            <a:off x="6008880" y="1847450"/>
            <a:ext cx="2421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grpSp>
        <p:nvGrpSpPr>
          <p:cNvPr id="2062" name="Google Shape;2062;p19"/>
          <p:cNvGrpSpPr/>
          <p:nvPr/>
        </p:nvGrpSpPr>
        <p:grpSpPr>
          <a:xfrm>
            <a:off x="70512" y="4483013"/>
            <a:ext cx="641175" cy="557825"/>
            <a:chOff x="1232875" y="3633550"/>
            <a:chExt cx="641175" cy="557825"/>
          </a:xfrm>
        </p:grpSpPr>
        <p:sp>
          <p:nvSpPr>
            <p:cNvPr id="2063" name="Google Shape;2063;p19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19"/>
          <p:cNvGrpSpPr/>
          <p:nvPr/>
        </p:nvGrpSpPr>
        <p:grpSpPr>
          <a:xfrm rot="10800000">
            <a:off x="5513265" y="162097"/>
            <a:ext cx="3994424" cy="183677"/>
            <a:chOff x="-85635" y="644247"/>
            <a:chExt cx="3994424" cy="183677"/>
          </a:xfrm>
        </p:grpSpPr>
        <p:sp>
          <p:nvSpPr>
            <p:cNvPr id="2081" name="Google Shape;2081;p19"/>
            <p:cNvSpPr/>
            <p:nvPr/>
          </p:nvSpPr>
          <p:spPr>
            <a:xfrm>
              <a:off x="-85635" y="657044"/>
              <a:ext cx="3808187" cy="71050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144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3725111" y="644247"/>
              <a:ext cx="183677" cy="183677"/>
            </a:xfrm>
            <a:custGeom>
              <a:avLst/>
              <a:gdLst/>
              <a:ahLst/>
              <a:cxnLst/>
              <a:rect l="l" t="t" r="r" b="b"/>
              <a:pathLst>
                <a:path w="4901" h="4901" fill="none" extrusionOk="0">
                  <a:moveTo>
                    <a:pt x="4900" y="2452"/>
                  </a:moveTo>
                  <a:cubicBezTo>
                    <a:pt x="4900" y="3803"/>
                    <a:pt x="3803" y="4901"/>
                    <a:pt x="2452" y="4901"/>
                  </a:cubicBezTo>
                  <a:cubicBezTo>
                    <a:pt x="1098" y="4901"/>
                    <a:pt x="1" y="3803"/>
                    <a:pt x="1" y="2452"/>
                  </a:cubicBezTo>
                  <a:cubicBezTo>
                    <a:pt x="1" y="1098"/>
                    <a:pt x="1098" y="1"/>
                    <a:pt x="2452" y="1"/>
                  </a:cubicBezTo>
                  <a:cubicBezTo>
                    <a:pt x="3803" y="1"/>
                    <a:pt x="4900" y="1098"/>
                    <a:pt x="4900" y="2452"/>
                  </a:cubicBezTo>
                  <a:close/>
                </a:path>
              </a:pathLst>
            </a:custGeom>
            <a:noFill/>
            <a:ln w="144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3781440" y="700613"/>
              <a:ext cx="71095" cy="71057"/>
            </a:xfrm>
            <a:custGeom>
              <a:avLst/>
              <a:gdLst/>
              <a:ahLst/>
              <a:cxnLst/>
              <a:rect l="l" t="t" r="r" b="b"/>
              <a:pathLst>
                <a:path w="1897" h="1896" extrusionOk="0">
                  <a:moveTo>
                    <a:pt x="949" y="0"/>
                  </a:moveTo>
                  <a:cubicBezTo>
                    <a:pt x="424" y="0"/>
                    <a:pt x="1" y="423"/>
                    <a:pt x="1" y="948"/>
                  </a:cubicBezTo>
                  <a:cubicBezTo>
                    <a:pt x="1" y="1471"/>
                    <a:pt x="424" y="1896"/>
                    <a:pt x="949" y="1896"/>
                  </a:cubicBezTo>
                  <a:cubicBezTo>
                    <a:pt x="1471" y="1896"/>
                    <a:pt x="1897" y="1471"/>
                    <a:pt x="1897" y="948"/>
                  </a:cubicBezTo>
                  <a:cubicBezTo>
                    <a:pt x="1897" y="423"/>
                    <a:pt x="1471" y="0"/>
                    <a:pt x="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4" name="Google Shape;2084;p19"/>
          <p:cNvGrpSpPr/>
          <p:nvPr/>
        </p:nvGrpSpPr>
        <p:grpSpPr>
          <a:xfrm>
            <a:off x="836181" y="4413858"/>
            <a:ext cx="379397" cy="380287"/>
            <a:chOff x="2318175" y="3567725"/>
            <a:chExt cx="383850" cy="384750"/>
          </a:xfrm>
        </p:grpSpPr>
        <p:sp>
          <p:nvSpPr>
            <p:cNvPr id="2085" name="Google Shape;2085;p19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9" name="Google Shape;2089;p19"/>
          <p:cNvGrpSpPr/>
          <p:nvPr/>
        </p:nvGrpSpPr>
        <p:grpSpPr>
          <a:xfrm>
            <a:off x="7912409" y="-260012"/>
            <a:ext cx="1595281" cy="1599021"/>
            <a:chOff x="2318175" y="3567725"/>
            <a:chExt cx="383850" cy="384750"/>
          </a:xfrm>
        </p:grpSpPr>
        <p:sp>
          <p:nvSpPr>
            <p:cNvPr id="2090" name="Google Shape;2090;p19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5" name="Google Shape;2095;p20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2096" name="Google Shape;2096;p20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20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20"/>
          <p:cNvSpPr txBox="1">
            <a:spLocks noGrp="1"/>
          </p:cNvSpPr>
          <p:nvPr>
            <p:ph type="subTitle" idx="1"/>
          </p:nvPr>
        </p:nvSpPr>
        <p:spPr>
          <a:xfrm>
            <a:off x="5095848" y="1826873"/>
            <a:ext cx="290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9" name="Google Shape;2199;p20"/>
          <p:cNvSpPr txBox="1">
            <a:spLocks noGrp="1"/>
          </p:cNvSpPr>
          <p:nvPr>
            <p:ph type="subTitle" idx="2"/>
          </p:nvPr>
        </p:nvSpPr>
        <p:spPr>
          <a:xfrm>
            <a:off x="1147150" y="1826873"/>
            <a:ext cx="290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0" name="Google Shape;2200;p20"/>
          <p:cNvSpPr txBox="1">
            <a:spLocks noGrp="1"/>
          </p:cNvSpPr>
          <p:nvPr>
            <p:ph type="subTitle" idx="3"/>
          </p:nvPr>
        </p:nvSpPr>
        <p:spPr>
          <a:xfrm>
            <a:off x="1147150" y="1265575"/>
            <a:ext cx="290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201" name="Google Shape;2201;p20"/>
          <p:cNvSpPr txBox="1">
            <a:spLocks noGrp="1"/>
          </p:cNvSpPr>
          <p:nvPr>
            <p:ph type="subTitle" idx="4"/>
          </p:nvPr>
        </p:nvSpPr>
        <p:spPr>
          <a:xfrm>
            <a:off x="5095854" y="1265575"/>
            <a:ext cx="290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202" name="Google Shape;2202;p20"/>
          <p:cNvSpPr txBox="1">
            <a:spLocks noGrp="1"/>
          </p:cNvSpPr>
          <p:nvPr>
            <p:ph type="subTitle" idx="5"/>
          </p:nvPr>
        </p:nvSpPr>
        <p:spPr>
          <a:xfrm>
            <a:off x="5095848" y="3634900"/>
            <a:ext cx="290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20"/>
          <p:cNvSpPr txBox="1">
            <a:spLocks noGrp="1"/>
          </p:cNvSpPr>
          <p:nvPr>
            <p:ph type="subTitle" idx="6"/>
          </p:nvPr>
        </p:nvSpPr>
        <p:spPr>
          <a:xfrm>
            <a:off x="1147150" y="3634900"/>
            <a:ext cx="2901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20"/>
          <p:cNvSpPr txBox="1">
            <a:spLocks noGrp="1"/>
          </p:cNvSpPr>
          <p:nvPr>
            <p:ph type="subTitle" idx="7"/>
          </p:nvPr>
        </p:nvSpPr>
        <p:spPr>
          <a:xfrm>
            <a:off x="1147150" y="3073593"/>
            <a:ext cx="290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205" name="Google Shape;2205;p20"/>
          <p:cNvSpPr txBox="1">
            <a:spLocks noGrp="1"/>
          </p:cNvSpPr>
          <p:nvPr>
            <p:ph type="subTitle" idx="8"/>
          </p:nvPr>
        </p:nvSpPr>
        <p:spPr>
          <a:xfrm>
            <a:off x="5095854" y="3073593"/>
            <a:ext cx="2901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grpSp>
        <p:nvGrpSpPr>
          <p:cNvPr id="2206" name="Google Shape;2206;p20"/>
          <p:cNvGrpSpPr/>
          <p:nvPr/>
        </p:nvGrpSpPr>
        <p:grpSpPr>
          <a:xfrm rot="5400000">
            <a:off x="-880758" y="2152287"/>
            <a:ext cx="2362602" cy="838913"/>
            <a:chOff x="1181525" y="4444275"/>
            <a:chExt cx="782500" cy="277850"/>
          </a:xfrm>
        </p:grpSpPr>
        <p:sp>
          <p:nvSpPr>
            <p:cNvPr id="2207" name="Google Shape;2207;p20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3" name="Google Shape;2213;p20"/>
          <p:cNvGrpSpPr/>
          <p:nvPr/>
        </p:nvGrpSpPr>
        <p:grpSpPr>
          <a:xfrm>
            <a:off x="8386788" y="-1884576"/>
            <a:ext cx="183677" cy="3994424"/>
            <a:chOff x="8386788" y="-1884576"/>
            <a:chExt cx="183677" cy="3994424"/>
          </a:xfrm>
        </p:grpSpPr>
        <p:sp>
          <p:nvSpPr>
            <p:cNvPr id="2214" name="Google Shape;2214;p20"/>
            <p:cNvSpPr/>
            <p:nvPr/>
          </p:nvSpPr>
          <p:spPr>
            <a:xfrm rot="5400000">
              <a:off x="6618049" y="-16008"/>
              <a:ext cx="3808187" cy="71050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 rot="5400000">
              <a:off x="8386788" y="1926170"/>
              <a:ext cx="183677" cy="183677"/>
            </a:xfrm>
            <a:custGeom>
              <a:avLst/>
              <a:gdLst/>
              <a:ahLst/>
              <a:cxnLst/>
              <a:rect l="l" t="t" r="r" b="b"/>
              <a:pathLst>
                <a:path w="4901" h="4901" fill="none" extrusionOk="0">
                  <a:moveTo>
                    <a:pt x="4900" y="2452"/>
                  </a:moveTo>
                  <a:cubicBezTo>
                    <a:pt x="4900" y="3803"/>
                    <a:pt x="3803" y="4901"/>
                    <a:pt x="2452" y="4901"/>
                  </a:cubicBezTo>
                  <a:cubicBezTo>
                    <a:pt x="1098" y="4901"/>
                    <a:pt x="1" y="3803"/>
                    <a:pt x="1" y="2452"/>
                  </a:cubicBezTo>
                  <a:cubicBezTo>
                    <a:pt x="1" y="1098"/>
                    <a:pt x="1098" y="1"/>
                    <a:pt x="2452" y="1"/>
                  </a:cubicBezTo>
                  <a:cubicBezTo>
                    <a:pt x="3803" y="1"/>
                    <a:pt x="4900" y="1098"/>
                    <a:pt x="4900" y="24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 rot="5400000">
              <a:off x="8443023" y="1982517"/>
              <a:ext cx="71095" cy="71057"/>
            </a:xfrm>
            <a:custGeom>
              <a:avLst/>
              <a:gdLst/>
              <a:ahLst/>
              <a:cxnLst/>
              <a:rect l="l" t="t" r="r" b="b"/>
              <a:pathLst>
                <a:path w="1897" h="1896" extrusionOk="0">
                  <a:moveTo>
                    <a:pt x="949" y="0"/>
                  </a:moveTo>
                  <a:cubicBezTo>
                    <a:pt x="424" y="0"/>
                    <a:pt x="1" y="423"/>
                    <a:pt x="1" y="948"/>
                  </a:cubicBezTo>
                  <a:cubicBezTo>
                    <a:pt x="1" y="1471"/>
                    <a:pt x="424" y="1896"/>
                    <a:pt x="949" y="1896"/>
                  </a:cubicBezTo>
                  <a:cubicBezTo>
                    <a:pt x="1471" y="1896"/>
                    <a:pt x="1897" y="1471"/>
                    <a:pt x="1897" y="948"/>
                  </a:cubicBezTo>
                  <a:cubicBezTo>
                    <a:pt x="1897" y="423"/>
                    <a:pt x="1471" y="0"/>
                    <a:pt x="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20"/>
          <p:cNvGrpSpPr/>
          <p:nvPr/>
        </p:nvGrpSpPr>
        <p:grpSpPr>
          <a:xfrm>
            <a:off x="1021159" y="-581300"/>
            <a:ext cx="1595281" cy="1599021"/>
            <a:chOff x="2318175" y="3567725"/>
            <a:chExt cx="383850" cy="384750"/>
          </a:xfrm>
        </p:grpSpPr>
        <p:sp>
          <p:nvSpPr>
            <p:cNvPr id="2218" name="Google Shape;2218;p20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20"/>
          <p:cNvGrpSpPr/>
          <p:nvPr/>
        </p:nvGrpSpPr>
        <p:grpSpPr>
          <a:xfrm>
            <a:off x="4572000" y="4603988"/>
            <a:ext cx="641175" cy="557825"/>
            <a:chOff x="1232875" y="3633550"/>
            <a:chExt cx="641175" cy="557825"/>
          </a:xfrm>
        </p:grpSpPr>
        <p:sp>
          <p:nvSpPr>
            <p:cNvPr id="2223" name="Google Shape;2223;p20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Google Shape;2241;p21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2242" name="Google Shape;2242;p21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1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1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1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1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42;p21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21"/>
          <p:cNvSpPr txBox="1">
            <a:spLocks noGrp="1"/>
          </p:cNvSpPr>
          <p:nvPr>
            <p:ph type="subTitle" idx="1"/>
          </p:nvPr>
        </p:nvSpPr>
        <p:spPr>
          <a:xfrm>
            <a:off x="3319187" y="1818524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21"/>
          <p:cNvSpPr txBox="1">
            <a:spLocks noGrp="1"/>
          </p:cNvSpPr>
          <p:nvPr>
            <p:ph type="subTitle" idx="2"/>
          </p:nvPr>
        </p:nvSpPr>
        <p:spPr>
          <a:xfrm>
            <a:off x="720000" y="1818524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21"/>
          <p:cNvSpPr txBox="1">
            <a:spLocks noGrp="1"/>
          </p:cNvSpPr>
          <p:nvPr>
            <p:ph type="subTitle" idx="3"/>
          </p:nvPr>
        </p:nvSpPr>
        <p:spPr>
          <a:xfrm>
            <a:off x="720000" y="12572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347" name="Google Shape;2347;p21"/>
          <p:cNvSpPr txBox="1">
            <a:spLocks noGrp="1"/>
          </p:cNvSpPr>
          <p:nvPr>
            <p:ph type="subTitle" idx="4"/>
          </p:nvPr>
        </p:nvSpPr>
        <p:spPr>
          <a:xfrm>
            <a:off x="3319188" y="12572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348" name="Google Shape;2348;p21"/>
          <p:cNvSpPr txBox="1">
            <a:spLocks noGrp="1"/>
          </p:cNvSpPr>
          <p:nvPr>
            <p:ph type="subTitle" idx="5"/>
          </p:nvPr>
        </p:nvSpPr>
        <p:spPr>
          <a:xfrm>
            <a:off x="5918387" y="1818524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1"/>
          <p:cNvSpPr txBox="1">
            <a:spLocks noGrp="1"/>
          </p:cNvSpPr>
          <p:nvPr>
            <p:ph type="subTitle" idx="6"/>
          </p:nvPr>
        </p:nvSpPr>
        <p:spPr>
          <a:xfrm>
            <a:off x="5918388" y="12572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350" name="Google Shape;2350;p21"/>
          <p:cNvSpPr txBox="1">
            <a:spLocks noGrp="1"/>
          </p:cNvSpPr>
          <p:nvPr>
            <p:ph type="subTitle" idx="7"/>
          </p:nvPr>
        </p:nvSpPr>
        <p:spPr>
          <a:xfrm>
            <a:off x="3319187" y="3581397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21"/>
          <p:cNvSpPr txBox="1">
            <a:spLocks noGrp="1"/>
          </p:cNvSpPr>
          <p:nvPr>
            <p:ph type="subTitle" idx="8"/>
          </p:nvPr>
        </p:nvSpPr>
        <p:spPr>
          <a:xfrm>
            <a:off x="720000" y="3581397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21"/>
          <p:cNvSpPr txBox="1">
            <a:spLocks noGrp="1"/>
          </p:cNvSpPr>
          <p:nvPr>
            <p:ph type="subTitle" idx="9"/>
          </p:nvPr>
        </p:nvSpPr>
        <p:spPr>
          <a:xfrm>
            <a:off x="720000" y="302008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353" name="Google Shape;2353;p21"/>
          <p:cNvSpPr txBox="1">
            <a:spLocks noGrp="1"/>
          </p:cNvSpPr>
          <p:nvPr>
            <p:ph type="subTitle" idx="13"/>
          </p:nvPr>
        </p:nvSpPr>
        <p:spPr>
          <a:xfrm>
            <a:off x="3319188" y="302008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2354" name="Google Shape;2354;p21"/>
          <p:cNvSpPr txBox="1">
            <a:spLocks noGrp="1"/>
          </p:cNvSpPr>
          <p:nvPr>
            <p:ph type="subTitle" idx="14"/>
          </p:nvPr>
        </p:nvSpPr>
        <p:spPr>
          <a:xfrm>
            <a:off x="5918387" y="3581397"/>
            <a:ext cx="2505600" cy="8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5" name="Google Shape;2355;p21"/>
          <p:cNvSpPr txBox="1">
            <a:spLocks noGrp="1"/>
          </p:cNvSpPr>
          <p:nvPr>
            <p:ph type="subTitle" idx="15"/>
          </p:nvPr>
        </p:nvSpPr>
        <p:spPr>
          <a:xfrm>
            <a:off x="5918388" y="302008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grpSp>
        <p:nvGrpSpPr>
          <p:cNvPr id="2356" name="Google Shape;2356;p21"/>
          <p:cNvGrpSpPr/>
          <p:nvPr/>
        </p:nvGrpSpPr>
        <p:grpSpPr>
          <a:xfrm>
            <a:off x="3961376" y="4604009"/>
            <a:ext cx="1221142" cy="1223967"/>
            <a:chOff x="2318175" y="3567725"/>
            <a:chExt cx="383850" cy="384750"/>
          </a:xfrm>
        </p:grpSpPr>
        <p:sp>
          <p:nvSpPr>
            <p:cNvPr id="2357" name="Google Shape;2357;p21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21"/>
          <p:cNvGrpSpPr/>
          <p:nvPr/>
        </p:nvGrpSpPr>
        <p:grpSpPr>
          <a:xfrm rot="5400000">
            <a:off x="-343529" y="1873816"/>
            <a:ext cx="1718874" cy="162805"/>
            <a:chOff x="422533" y="3508249"/>
            <a:chExt cx="1755027" cy="166230"/>
          </a:xfrm>
        </p:grpSpPr>
        <p:sp>
          <p:nvSpPr>
            <p:cNvPr id="2362" name="Google Shape;2362;p21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21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2364" name="Google Shape;2364;p21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1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6" name="Google Shape;2366;p21"/>
          <p:cNvGrpSpPr/>
          <p:nvPr/>
        </p:nvGrpSpPr>
        <p:grpSpPr>
          <a:xfrm>
            <a:off x="-321415" y="-126583"/>
            <a:ext cx="1074164" cy="1803328"/>
            <a:chOff x="-203632" y="-188459"/>
            <a:chExt cx="814440" cy="1367193"/>
          </a:xfrm>
        </p:grpSpPr>
        <p:sp>
          <p:nvSpPr>
            <p:cNvPr id="2367" name="Google Shape;2367;p21"/>
            <p:cNvSpPr/>
            <p:nvPr/>
          </p:nvSpPr>
          <p:spPr>
            <a:xfrm>
              <a:off x="24444" y="-167221"/>
              <a:ext cx="39598" cy="1271850"/>
            </a:xfrm>
            <a:custGeom>
              <a:avLst/>
              <a:gdLst/>
              <a:ahLst/>
              <a:cxnLst/>
              <a:rect l="l" t="t" r="r" b="b"/>
              <a:pathLst>
                <a:path w="481" h="14262" extrusionOk="0">
                  <a:moveTo>
                    <a:pt x="480" y="0"/>
                  </a:moveTo>
                  <a:lnTo>
                    <a:pt x="1" y="280"/>
                  </a:lnTo>
                  <a:lnTo>
                    <a:pt x="1" y="14261"/>
                  </a:lnTo>
                  <a:lnTo>
                    <a:pt x="480" y="1397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-12108" y="-165080"/>
              <a:ext cx="36635" cy="1269709"/>
            </a:xfrm>
            <a:custGeom>
              <a:avLst/>
              <a:gdLst/>
              <a:ahLst/>
              <a:cxnLst/>
              <a:rect l="l" t="t" r="r" b="b"/>
              <a:pathLst>
                <a:path w="445" h="14238" extrusionOk="0">
                  <a:moveTo>
                    <a:pt x="0" y="0"/>
                  </a:moveTo>
                  <a:lnTo>
                    <a:pt x="0" y="13979"/>
                  </a:lnTo>
                  <a:lnTo>
                    <a:pt x="445" y="14237"/>
                  </a:lnTo>
                  <a:lnTo>
                    <a:pt x="445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-12111" y="-188459"/>
              <a:ext cx="76153" cy="44375"/>
            </a:xfrm>
            <a:custGeom>
              <a:avLst/>
              <a:gdLst/>
              <a:ahLst/>
              <a:cxnLst/>
              <a:rect l="l" t="t" r="r" b="b"/>
              <a:pathLst>
                <a:path w="925" h="539" extrusionOk="0">
                  <a:moveTo>
                    <a:pt x="490" y="0"/>
                  </a:moveTo>
                  <a:lnTo>
                    <a:pt x="0" y="282"/>
                  </a:lnTo>
                  <a:lnTo>
                    <a:pt x="445" y="538"/>
                  </a:lnTo>
                  <a:lnTo>
                    <a:pt x="924" y="25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-203632" y="138642"/>
              <a:ext cx="681580" cy="536164"/>
            </a:xfrm>
            <a:custGeom>
              <a:avLst/>
              <a:gdLst/>
              <a:ahLst/>
              <a:cxnLst/>
              <a:rect l="l" t="t" r="r" b="b"/>
              <a:pathLst>
                <a:path w="9004" h="7952" extrusionOk="0">
                  <a:moveTo>
                    <a:pt x="0" y="0"/>
                  </a:moveTo>
                  <a:lnTo>
                    <a:pt x="0" y="2883"/>
                  </a:lnTo>
                  <a:lnTo>
                    <a:pt x="9003" y="7952"/>
                  </a:lnTo>
                  <a:lnTo>
                    <a:pt x="9003" y="5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-203632" y="107492"/>
              <a:ext cx="741306" cy="372928"/>
            </a:xfrm>
            <a:custGeom>
              <a:avLst/>
              <a:gdLst/>
              <a:ahLst/>
              <a:cxnLst/>
              <a:rect l="l" t="t" r="r" b="b"/>
              <a:pathLst>
                <a:path w="9793" h="5531" extrusionOk="0">
                  <a:moveTo>
                    <a:pt x="800" y="0"/>
                  </a:moveTo>
                  <a:lnTo>
                    <a:pt x="0" y="462"/>
                  </a:lnTo>
                  <a:lnTo>
                    <a:pt x="9003" y="5531"/>
                  </a:lnTo>
                  <a:lnTo>
                    <a:pt x="9793" y="5069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-93940" y="-93204"/>
              <a:ext cx="39516" cy="1271939"/>
            </a:xfrm>
            <a:custGeom>
              <a:avLst/>
              <a:gdLst/>
              <a:ahLst/>
              <a:cxnLst/>
              <a:rect l="l" t="t" r="r" b="b"/>
              <a:pathLst>
                <a:path w="480" h="14263" extrusionOk="0">
                  <a:moveTo>
                    <a:pt x="480" y="1"/>
                  </a:moveTo>
                  <a:lnTo>
                    <a:pt x="1" y="281"/>
                  </a:lnTo>
                  <a:lnTo>
                    <a:pt x="1" y="14262"/>
                  </a:lnTo>
                  <a:lnTo>
                    <a:pt x="480" y="13980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-130493" y="-91064"/>
              <a:ext cx="36635" cy="1269798"/>
            </a:xfrm>
            <a:custGeom>
              <a:avLst/>
              <a:gdLst/>
              <a:ahLst/>
              <a:cxnLst/>
              <a:rect l="l" t="t" r="r" b="b"/>
              <a:pathLst>
                <a:path w="445" h="14239" extrusionOk="0">
                  <a:moveTo>
                    <a:pt x="0" y="1"/>
                  </a:moveTo>
                  <a:lnTo>
                    <a:pt x="0" y="13982"/>
                  </a:lnTo>
                  <a:lnTo>
                    <a:pt x="445" y="14238"/>
                  </a:lnTo>
                  <a:lnTo>
                    <a:pt x="445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-130497" y="-119963"/>
              <a:ext cx="76071" cy="44210"/>
            </a:xfrm>
            <a:custGeom>
              <a:avLst/>
              <a:gdLst/>
              <a:ahLst/>
              <a:cxnLst/>
              <a:rect l="l" t="t" r="r" b="b"/>
              <a:pathLst>
                <a:path w="924" h="537" extrusionOk="0">
                  <a:moveTo>
                    <a:pt x="490" y="1"/>
                  </a:moveTo>
                  <a:lnTo>
                    <a:pt x="0" y="281"/>
                  </a:lnTo>
                  <a:lnTo>
                    <a:pt x="445" y="537"/>
                  </a:lnTo>
                  <a:lnTo>
                    <a:pt x="924" y="257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371736" y="708832"/>
              <a:ext cx="118579" cy="62173"/>
            </a:xfrm>
            <a:custGeom>
              <a:avLst/>
              <a:gdLst/>
              <a:ahLst/>
              <a:cxnLst/>
              <a:rect l="l" t="t" r="r" b="b"/>
              <a:pathLst>
                <a:path w="1738" h="981" extrusionOk="0">
                  <a:moveTo>
                    <a:pt x="987" y="0"/>
                  </a:moveTo>
                  <a:lnTo>
                    <a:pt x="129" y="89"/>
                  </a:lnTo>
                  <a:lnTo>
                    <a:pt x="1" y="215"/>
                  </a:lnTo>
                  <a:lnTo>
                    <a:pt x="428" y="810"/>
                  </a:lnTo>
                  <a:cubicBezTo>
                    <a:pt x="452" y="842"/>
                    <a:pt x="486" y="875"/>
                    <a:pt x="532" y="901"/>
                  </a:cubicBezTo>
                  <a:cubicBezTo>
                    <a:pt x="580" y="927"/>
                    <a:pt x="632" y="948"/>
                    <a:pt x="690" y="961"/>
                  </a:cubicBezTo>
                  <a:cubicBezTo>
                    <a:pt x="747" y="974"/>
                    <a:pt x="807" y="981"/>
                    <a:pt x="868" y="981"/>
                  </a:cubicBezTo>
                  <a:cubicBezTo>
                    <a:pt x="929" y="981"/>
                    <a:pt x="990" y="974"/>
                    <a:pt x="1048" y="961"/>
                  </a:cubicBezTo>
                  <a:cubicBezTo>
                    <a:pt x="1105" y="948"/>
                    <a:pt x="1159" y="927"/>
                    <a:pt x="1204" y="901"/>
                  </a:cubicBezTo>
                  <a:cubicBezTo>
                    <a:pt x="1252" y="875"/>
                    <a:pt x="1285" y="842"/>
                    <a:pt x="1308" y="810"/>
                  </a:cubicBezTo>
                  <a:lnTo>
                    <a:pt x="1738" y="215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367028" y="608062"/>
              <a:ext cx="127927" cy="135881"/>
            </a:xfrm>
            <a:custGeom>
              <a:avLst/>
              <a:gdLst/>
              <a:ahLst/>
              <a:cxnLst/>
              <a:rect l="l" t="t" r="r" b="b"/>
              <a:pathLst>
                <a:path w="1875" h="2144" extrusionOk="0">
                  <a:moveTo>
                    <a:pt x="0" y="1"/>
                  </a:moveTo>
                  <a:lnTo>
                    <a:pt x="0" y="1601"/>
                  </a:lnTo>
                  <a:cubicBezTo>
                    <a:pt x="0" y="1671"/>
                    <a:pt x="24" y="1740"/>
                    <a:pt x="70" y="1805"/>
                  </a:cubicBezTo>
                  <a:cubicBezTo>
                    <a:pt x="115" y="1870"/>
                    <a:pt x="185" y="1931"/>
                    <a:pt x="276" y="1985"/>
                  </a:cubicBezTo>
                  <a:cubicBezTo>
                    <a:pt x="367" y="2037"/>
                    <a:pt x="473" y="2076"/>
                    <a:pt x="586" y="2105"/>
                  </a:cubicBezTo>
                  <a:cubicBezTo>
                    <a:pt x="699" y="2131"/>
                    <a:pt x="818" y="2144"/>
                    <a:pt x="937" y="2144"/>
                  </a:cubicBezTo>
                  <a:cubicBezTo>
                    <a:pt x="1056" y="2144"/>
                    <a:pt x="1178" y="2131"/>
                    <a:pt x="1291" y="2105"/>
                  </a:cubicBezTo>
                  <a:cubicBezTo>
                    <a:pt x="1403" y="2076"/>
                    <a:pt x="1508" y="2037"/>
                    <a:pt x="1599" y="1985"/>
                  </a:cubicBezTo>
                  <a:cubicBezTo>
                    <a:pt x="1692" y="1931"/>
                    <a:pt x="1759" y="1870"/>
                    <a:pt x="1805" y="1805"/>
                  </a:cubicBezTo>
                  <a:cubicBezTo>
                    <a:pt x="1852" y="1740"/>
                    <a:pt x="1874" y="1671"/>
                    <a:pt x="1874" y="1601"/>
                  </a:cubicBezTo>
                  <a:lnTo>
                    <a:pt x="18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300847" y="367671"/>
              <a:ext cx="130451" cy="320880"/>
            </a:xfrm>
            <a:custGeom>
              <a:avLst/>
              <a:gdLst/>
              <a:ahLst/>
              <a:cxnLst/>
              <a:rect l="l" t="t" r="r" b="b"/>
              <a:pathLst>
                <a:path w="1912" h="5063" extrusionOk="0">
                  <a:moveTo>
                    <a:pt x="1" y="0"/>
                  </a:moveTo>
                  <a:lnTo>
                    <a:pt x="1" y="3952"/>
                  </a:lnTo>
                  <a:lnTo>
                    <a:pt x="1912" y="5062"/>
                  </a:lnTo>
                  <a:lnTo>
                    <a:pt x="1912" y="1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431231" y="367227"/>
              <a:ext cx="131065" cy="321324"/>
            </a:xfrm>
            <a:custGeom>
              <a:avLst/>
              <a:gdLst/>
              <a:ahLst/>
              <a:cxnLst/>
              <a:rect l="l" t="t" r="r" b="b"/>
              <a:pathLst>
                <a:path w="1921" h="5070" extrusionOk="0">
                  <a:moveTo>
                    <a:pt x="1920" y="1"/>
                  </a:moveTo>
                  <a:lnTo>
                    <a:pt x="1" y="1118"/>
                  </a:lnTo>
                  <a:lnTo>
                    <a:pt x="1" y="5069"/>
                  </a:lnTo>
                  <a:lnTo>
                    <a:pt x="1920" y="3952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300847" y="297005"/>
              <a:ext cx="261448" cy="141078"/>
            </a:xfrm>
            <a:custGeom>
              <a:avLst/>
              <a:gdLst/>
              <a:ahLst/>
              <a:cxnLst/>
              <a:rect l="l" t="t" r="r" b="b"/>
              <a:pathLst>
                <a:path w="3832" h="2226" extrusionOk="0">
                  <a:moveTo>
                    <a:pt x="1916" y="0"/>
                  </a:moveTo>
                  <a:lnTo>
                    <a:pt x="1" y="1115"/>
                  </a:lnTo>
                  <a:lnTo>
                    <a:pt x="1912" y="2226"/>
                  </a:lnTo>
                  <a:lnTo>
                    <a:pt x="3831" y="1109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556703" y="500320"/>
              <a:ext cx="54104" cy="211998"/>
            </a:xfrm>
            <a:custGeom>
              <a:avLst/>
              <a:gdLst/>
              <a:ahLst/>
              <a:cxnLst/>
              <a:rect l="l" t="t" r="r" b="b"/>
              <a:pathLst>
                <a:path w="793" h="3345" extrusionOk="0">
                  <a:moveTo>
                    <a:pt x="792" y="0"/>
                  </a:moveTo>
                  <a:lnTo>
                    <a:pt x="1" y="462"/>
                  </a:lnTo>
                  <a:lnTo>
                    <a:pt x="1" y="3345"/>
                  </a:lnTo>
                  <a:lnTo>
                    <a:pt x="792" y="2883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468688" y="483398"/>
              <a:ext cx="88082" cy="228920"/>
            </a:xfrm>
            <a:custGeom>
              <a:avLst/>
              <a:gdLst/>
              <a:ahLst/>
              <a:cxnLst/>
              <a:rect l="l" t="t" r="r" b="b"/>
              <a:pathLst>
                <a:path w="1291" h="3612" extrusionOk="0">
                  <a:moveTo>
                    <a:pt x="0" y="0"/>
                  </a:moveTo>
                  <a:lnTo>
                    <a:pt x="0" y="2883"/>
                  </a:lnTo>
                  <a:lnTo>
                    <a:pt x="1291" y="3612"/>
                  </a:lnTo>
                  <a:lnTo>
                    <a:pt x="1291" y="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468688" y="454245"/>
              <a:ext cx="142118" cy="75419"/>
            </a:xfrm>
            <a:custGeom>
              <a:avLst/>
              <a:gdLst/>
              <a:ahLst/>
              <a:cxnLst/>
              <a:rect l="l" t="t" r="r" b="b"/>
              <a:pathLst>
                <a:path w="2083" h="1190" extrusionOk="0">
                  <a:moveTo>
                    <a:pt x="801" y="1"/>
                  </a:moveTo>
                  <a:lnTo>
                    <a:pt x="0" y="460"/>
                  </a:lnTo>
                  <a:lnTo>
                    <a:pt x="1291" y="1189"/>
                  </a:lnTo>
                  <a:lnTo>
                    <a:pt x="2082" y="72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388452" y="182736"/>
              <a:ext cx="85898" cy="212441"/>
            </a:xfrm>
            <a:custGeom>
              <a:avLst/>
              <a:gdLst/>
              <a:ahLst/>
              <a:cxnLst/>
              <a:rect l="l" t="t" r="r" b="b"/>
              <a:pathLst>
                <a:path w="1259" h="3352" extrusionOk="0">
                  <a:moveTo>
                    <a:pt x="1" y="1"/>
                  </a:moveTo>
                  <a:lnTo>
                    <a:pt x="1" y="2987"/>
                  </a:lnTo>
                  <a:cubicBezTo>
                    <a:pt x="1" y="3081"/>
                    <a:pt x="61" y="3174"/>
                    <a:pt x="185" y="3246"/>
                  </a:cubicBezTo>
                  <a:cubicBezTo>
                    <a:pt x="306" y="3315"/>
                    <a:pt x="469" y="3352"/>
                    <a:pt x="630" y="3352"/>
                  </a:cubicBezTo>
                  <a:cubicBezTo>
                    <a:pt x="790" y="3352"/>
                    <a:pt x="953" y="3315"/>
                    <a:pt x="1074" y="3246"/>
                  </a:cubicBezTo>
                  <a:cubicBezTo>
                    <a:pt x="1198" y="3174"/>
                    <a:pt x="1259" y="3081"/>
                    <a:pt x="1259" y="2987"/>
                  </a:cubicBezTo>
                  <a:lnTo>
                    <a:pt x="12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388452" y="159666"/>
              <a:ext cx="85898" cy="46266"/>
            </a:xfrm>
            <a:custGeom>
              <a:avLst/>
              <a:gdLst/>
              <a:ahLst/>
              <a:cxnLst/>
              <a:rect l="l" t="t" r="r" b="b"/>
              <a:pathLst>
                <a:path w="1259" h="730" extrusionOk="0">
                  <a:moveTo>
                    <a:pt x="630" y="0"/>
                  </a:moveTo>
                  <a:cubicBezTo>
                    <a:pt x="469" y="0"/>
                    <a:pt x="306" y="37"/>
                    <a:pt x="185" y="109"/>
                  </a:cubicBezTo>
                  <a:cubicBezTo>
                    <a:pt x="61" y="178"/>
                    <a:pt x="1" y="272"/>
                    <a:pt x="1" y="365"/>
                  </a:cubicBezTo>
                  <a:cubicBezTo>
                    <a:pt x="1" y="458"/>
                    <a:pt x="61" y="551"/>
                    <a:pt x="185" y="623"/>
                  </a:cubicBezTo>
                  <a:cubicBezTo>
                    <a:pt x="306" y="692"/>
                    <a:pt x="469" y="729"/>
                    <a:pt x="630" y="729"/>
                  </a:cubicBezTo>
                  <a:cubicBezTo>
                    <a:pt x="790" y="729"/>
                    <a:pt x="953" y="692"/>
                    <a:pt x="1074" y="623"/>
                  </a:cubicBezTo>
                  <a:cubicBezTo>
                    <a:pt x="1198" y="551"/>
                    <a:pt x="1259" y="458"/>
                    <a:pt x="1259" y="365"/>
                  </a:cubicBezTo>
                  <a:cubicBezTo>
                    <a:pt x="1259" y="272"/>
                    <a:pt x="1198" y="178"/>
                    <a:pt x="1074" y="109"/>
                  </a:cubicBezTo>
                  <a:cubicBezTo>
                    <a:pt x="953" y="37"/>
                    <a:pt x="790" y="0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" name="Google Shape;2386;p22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2387" name="Google Shape;2387;p22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7" name="Google Shape;2487;p22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22"/>
          <p:cNvSpPr txBox="1">
            <a:spLocks noGrp="1"/>
          </p:cNvSpPr>
          <p:nvPr>
            <p:ph type="title" hasCustomPrompt="1"/>
          </p:nvPr>
        </p:nvSpPr>
        <p:spPr>
          <a:xfrm>
            <a:off x="960251" y="2016619"/>
            <a:ext cx="3741900" cy="76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9" name="Google Shape;2489;p22"/>
          <p:cNvSpPr txBox="1">
            <a:spLocks noGrp="1"/>
          </p:cNvSpPr>
          <p:nvPr>
            <p:ph type="subTitle" idx="1"/>
          </p:nvPr>
        </p:nvSpPr>
        <p:spPr>
          <a:xfrm>
            <a:off x="960250" y="2785512"/>
            <a:ext cx="37419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90" name="Google Shape;2490;p22"/>
          <p:cNvSpPr txBox="1">
            <a:spLocks noGrp="1"/>
          </p:cNvSpPr>
          <p:nvPr>
            <p:ph type="title" idx="2" hasCustomPrompt="1"/>
          </p:nvPr>
        </p:nvSpPr>
        <p:spPr>
          <a:xfrm>
            <a:off x="960251" y="763900"/>
            <a:ext cx="3741900" cy="76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1" name="Google Shape;2491;p22"/>
          <p:cNvSpPr txBox="1">
            <a:spLocks noGrp="1"/>
          </p:cNvSpPr>
          <p:nvPr>
            <p:ph type="subTitle" idx="3"/>
          </p:nvPr>
        </p:nvSpPr>
        <p:spPr>
          <a:xfrm>
            <a:off x="960250" y="1538825"/>
            <a:ext cx="37419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92" name="Google Shape;2492;p22"/>
          <p:cNvSpPr txBox="1">
            <a:spLocks noGrp="1"/>
          </p:cNvSpPr>
          <p:nvPr>
            <p:ph type="title" idx="4" hasCustomPrompt="1"/>
          </p:nvPr>
        </p:nvSpPr>
        <p:spPr>
          <a:xfrm>
            <a:off x="960251" y="3263278"/>
            <a:ext cx="3741900" cy="76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3" name="Google Shape;2493;p22"/>
          <p:cNvSpPr txBox="1">
            <a:spLocks noGrp="1"/>
          </p:cNvSpPr>
          <p:nvPr>
            <p:ph type="subTitle" idx="5"/>
          </p:nvPr>
        </p:nvSpPr>
        <p:spPr>
          <a:xfrm>
            <a:off x="960250" y="4032175"/>
            <a:ext cx="37419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494" name="Google Shape;2494;p22"/>
          <p:cNvGrpSpPr/>
          <p:nvPr/>
        </p:nvGrpSpPr>
        <p:grpSpPr>
          <a:xfrm>
            <a:off x="7588307" y="-435492"/>
            <a:ext cx="2061543" cy="2066338"/>
            <a:chOff x="2318175" y="3567725"/>
            <a:chExt cx="383850" cy="384750"/>
          </a:xfrm>
        </p:grpSpPr>
        <p:sp>
          <p:nvSpPr>
            <p:cNvPr id="2495" name="Google Shape;2495;p22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9" name="Google Shape;2499;p22"/>
          <p:cNvGrpSpPr/>
          <p:nvPr/>
        </p:nvGrpSpPr>
        <p:grpSpPr>
          <a:xfrm>
            <a:off x="-1376371" y="4642428"/>
            <a:ext cx="2933177" cy="277853"/>
            <a:chOff x="422533" y="3508249"/>
            <a:chExt cx="1755027" cy="166230"/>
          </a:xfrm>
        </p:grpSpPr>
        <p:sp>
          <p:nvSpPr>
            <p:cNvPr id="2500" name="Google Shape;2500;p22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1" name="Google Shape;2501;p22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2502" name="Google Shape;2502;p22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2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4" name="Google Shape;2504;p22"/>
          <p:cNvGrpSpPr/>
          <p:nvPr/>
        </p:nvGrpSpPr>
        <p:grpSpPr>
          <a:xfrm rot="-5400000">
            <a:off x="7897417" y="-574813"/>
            <a:ext cx="2362602" cy="838913"/>
            <a:chOff x="1181525" y="4444275"/>
            <a:chExt cx="782500" cy="277850"/>
          </a:xfrm>
        </p:grpSpPr>
        <p:sp>
          <p:nvSpPr>
            <p:cNvPr id="2505" name="Google Shape;2505;p22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5"/>
        </a:solidFill>
        <a:effectLst/>
      </p:bgPr>
    </p:bg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3" name="Google Shape;2653;p24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2654" name="Google Shape;2654;p24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4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4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4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4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4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4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4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4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4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4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4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4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4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4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4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4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4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4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4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4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4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4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4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4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4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4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4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4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4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4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4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4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4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4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4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4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4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4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4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4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4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4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4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4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4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4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4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4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4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4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4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4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4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4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4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4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4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4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4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4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4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4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4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4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4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4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4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24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5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7" name="Google Shape;2757;p25"/>
          <p:cNvGrpSpPr/>
          <p:nvPr/>
        </p:nvGrpSpPr>
        <p:grpSpPr>
          <a:xfrm>
            <a:off x="0" y="0"/>
            <a:ext cx="641175" cy="557825"/>
            <a:chOff x="1232875" y="3633550"/>
            <a:chExt cx="641175" cy="557825"/>
          </a:xfrm>
        </p:grpSpPr>
        <p:sp>
          <p:nvSpPr>
            <p:cNvPr id="2758" name="Google Shape;2758;p25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5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5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5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5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5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5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5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5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5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5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25"/>
          <p:cNvGrpSpPr/>
          <p:nvPr/>
        </p:nvGrpSpPr>
        <p:grpSpPr>
          <a:xfrm rot="10800000">
            <a:off x="8502825" y="4585675"/>
            <a:ext cx="641175" cy="557825"/>
            <a:chOff x="1232875" y="3633550"/>
            <a:chExt cx="641175" cy="557825"/>
          </a:xfrm>
        </p:grpSpPr>
        <p:sp>
          <p:nvSpPr>
            <p:cNvPr id="2776" name="Google Shape;2776;p25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5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5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5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5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5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5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5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5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5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5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5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5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5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5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5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5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4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248" name="Google Shape;248;p4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4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1" name="Google Shape;351;p4"/>
          <p:cNvGrpSpPr/>
          <p:nvPr/>
        </p:nvGrpSpPr>
        <p:grpSpPr>
          <a:xfrm rot="-5400000">
            <a:off x="413438" y="4125575"/>
            <a:ext cx="641175" cy="557825"/>
            <a:chOff x="1232875" y="3633550"/>
            <a:chExt cx="641175" cy="557825"/>
          </a:xfrm>
        </p:grpSpPr>
        <p:sp>
          <p:nvSpPr>
            <p:cNvPr id="352" name="Google Shape;352;p4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4"/>
          <p:cNvGrpSpPr/>
          <p:nvPr/>
        </p:nvGrpSpPr>
        <p:grpSpPr>
          <a:xfrm rot="-5400000">
            <a:off x="-1196708" y="1046162"/>
            <a:ext cx="2362602" cy="838913"/>
            <a:chOff x="1181525" y="4444275"/>
            <a:chExt cx="782500" cy="277850"/>
          </a:xfrm>
        </p:grpSpPr>
        <p:sp>
          <p:nvSpPr>
            <p:cNvPr id="370" name="Google Shape;370;p4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378" name="Google Shape;378;p5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5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5"/>
          <p:cNvSpPr txBox="1">
            <a:spLocks noGrp="1"/>
          </p:cNvSpPr>
          <p:nvPr>
            <p:ph type="subTitle" idx="1"/>
          </p:nvPr>
        </p:nvSpPr>
        <p:spPr>
          <a:xfrm>
            <a:off x="4923250" y="2284726"/>
            <a:ext cx="25056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"/>
          <p:cNvSpPr txBox="1">
            <a:spLocks noGrp="1"/>
          </p:cNvSpPr>
          <p:nvPr>
            <p:ph type="subTitle" idx="2"/>
          </p:nvPr>
        </p:nvSpPr>
        <p:spPr>
          <a:xfrm>
            <a:off x="1715375" y="2284726"/>
            <a:ext cx="25056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"/>
          <p:cNvSpPr txBox="1">
            <a:spLocks noGrp="1"/>
          </p:cNvSpPr>
          <p:nvPr>
            <p:ph type="subTitle" idx="3"/>
          </p:nvPr>
        </p:nvSpPr>
        <p:spPr>
          <a:xfrm>
            <a:off x="1715375" y="17234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483" name="Google Shape;483;p5"/>
          <p:cNvSpPr txBox="1">
            <a:spLocks noGrp="1"/>
          </p:cNvSpPr>
          <p:nvPr>
            <p:ph type="subTitle" idx="4"/>
          </p:nvPr>
        </p:nvSpPr>
        <p:spPr>
          <a:xfrm>
            <a:off x="4923250" y="17234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7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605" name="Google Shape;605;p7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7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7"/>
          <p:cNvSpPr txBox="1">
            <a:spLocks noGrp="1"/>
          </p:cNvSpPr>
          <p:nvPr>
            <p:ph type="title"/>
          </p:nvPr>
        </p:nvSpPr>
        <p:spPr>
          <a:xfrm>
            <a:off x="713225" y="1442775"/>
            <a:ext cx="3403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7"/>
          <p:cNvSpPr txBox="1">
            <a:spLocks noGrp="1"/>
          </p:cNvSpPr>
          <p:nvPr>
            <p:ph type="subTitle" idx="1"/>
          </p:nvPr>
        </p:nvSpPr>
        <p:spPr>
          <a:xfrm>
            <a:off x="713225" y="2158025"/>
            <a:ext cx="3403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8" name="Google Shape;708;p7"/>
          <p:cNvSpPr>
            <a:spLocks noGrp="1"/>
          </p:cNvSpPr>
          <p:nvPr>
            <p:ph type="pic" idx="2"/>
          </p:nvPr>
        </p:nvSpPr>
        <p:spPr>
          <a:xfrm>
            <a:off x="4378175" y="539500"/>
            <a:ext cx="40527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09" name="Google Shape;709;p7"/>
          <p:cNvGrpSpPr/>
          <p:nvPr/>
        </p:nvGrpSpPr>
        <p:grpSpPr>
          <a:xfrm>
            <a:off x="7633134" y="95163"/>
            <a:ext cx="1595281" cy="1599021"/>
            <a:chOff x="2318175" y="3567725"/>
            <a:chExt cx="383850" cy="384750"/>
          </a:xfrm>
        </p:grpSpPr>
        <p:sp>
          <p:nvSpPr>
            <p:cNvPr id="710" name="Google Shape;710;p7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8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716" name="Google Shape;716;p8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8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9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820" name="Google Shape;820;p9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10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925" name="Google Shape;925;p10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0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0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0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0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0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0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0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0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0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0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0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0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0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10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oogle Shape;1028;p11"/>
          <p:cNvGrpSpPr/>
          <p:nvPr/>
        </p:nvGrpSpPr>
        <p:grpSpPr>
          <a:xfrm>
            <a:off x="-33" y="-171"/>
            <a:ext cx="9144027" cy="5143439"/>
            <a:chOff x="4456325" y="4250025"/>
            <a:chExt cx="2179900" cy="1225825"/>
          </a:xfrm>
        </p:grpSpPr>
        <p:sp>
          <p:nvSpPr>
            <p:cNvPr id="1029" name="Google Shape;1029;p11"/>
            <p:cNvSpPr/>
            <p:nvPr/>
          </p:nvSpPr>
          <p:spPr>
            <a:xfrm>
              <a:off x="4456925" y="42773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4456925" y="43096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4456925" y="4342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4456925" y="43743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4456925" y="4406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4456925" y="4439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4456925" y="44714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4456925" y="45037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4456925" y="45361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4456925" y="45685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4456925" y="46008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4456925" y="4633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4456925" y="4665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4456925" y="46979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4456925" y="47302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4456925" y="476262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4456925" y="479500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4456925" y="4827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4456925" y="48596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4456925" y="48920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4456925" y="49243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4456925" y="4956750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4456925" y="4989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4456925" y="50214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4456925" y="50538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4456925" y="508617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4456925" y="511855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4456925" y="5150875"/>
              <a:ext cx="2179025" cy="600"/>
            </a:xfrm>
            <a:custGeom>
              <a:avLst/>
              <a:gdLst/>
              <a:ahLst/>
              <a:cxnLst/>
              <a:rect l="l" t="t" r="r" b="b"/>
              <a:pathLst>
                <a:path w="87161" h="24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4456925" y="51832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4456925" y="52156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3"/>
                  </a:lnTo>
                  <a:lnTo>
                    <a:pt x="87161" y="23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4456925" y="524797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4456925" y="528030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4456925" y="5312675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4456925" y="5345050"/>
              <a:ext cx="2179025" cy="550"/>
            </a:xfrm>
            <a:custGeom>
              <a:avLst/>
              <a:gdLst/>
              <a:ahLst/>
              <a:cxnLst/>
              <a:rect l="l" t="t" r="r" b="b"/>
              <a:pathLst>
                <a:path w="87161" h="22" extrusionOk="0">
                  <a:moveTo>
                    <a:pt x="0" y="0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4456925" y="5377350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1"/>
                  </a:moveTo>
                  <a:lnTo>
                    <a:pt x="0" y="25"/>
                  </a:lnTo>
                  <a:lnTo>
                    <a:pt x="87161" y="25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4456925" y="5409725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4456925" y="5442100"/>
              <a:ext cx="2179025" cy="575"/>
            </a:xfrm>
            <a:custGeom>
              <a:avLst/>
              <a:gdLst/>
              <a:ahLst/>
              <a:cxnLst/>
              <a:rect l="l" t="t" r="r" b="b"/>
              <a:pathLst>
                <a:path w="87161" h="23" extrusionOk="0">
                  <a:moveTo>
                    <a:pt x="0" y="1"/>
                  </a:moveTo>
                  <a:lnTo>
                    <a:pt x="0" y="22"/>
                  </a:lnTo>
                  <a:lnTo>
                    <a:pt x="87161" y="22"/>
                  </a:lnTo>
                  <a:lnTo>
                    <a:pt x="87161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4456925" y="5474425"/>
              <a:ext cx="2179025" cy="625"/>
            </a:xfrm>
            <a:custGeom>
              <a:avLst/>
              <a:gdLst/>
              <a:ahLst/>
              <a:cxnLst/>
              <a:rect l="l" t="t" r="r" b="b"/>
              <a:pathLst>
                <a:path w="87161" h="25" extrusionOk="0">
                  <a:moveTo>
                    <a:pt x="0" y="0"/>
                  </a:moveTo>
                  <a:lnTo>
                    <a:pt x="0" y="24"/>
                  </a:lnTo>
                  <a:lnTo>
                    <a:pt x="87161" y="24"/>
                  </a:lnTo>
                  <a:lnTo>
                    <a:pt x="87161" y="0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57783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58141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58498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58855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59213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595705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59927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60285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60642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60999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61357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61714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62071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62429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62786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63143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63501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63858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6421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6457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64930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6528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6564475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66002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6635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57427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57069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56712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56354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55997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55640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55282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54925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54568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542107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3853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534962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53138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52781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2424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520667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51709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513520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50995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50638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5028075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49923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49566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49208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48851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48494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481365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3" y="490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4777925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474220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47064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46707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635000" y="4250025"/>
              <a:ext cx="600" cy="1225825"/>
            </a:xfrm>
            <a:custGeom>
              <a:avLst/>
              <a:gdLst/>
              <a:ahLst/>
              <a:cxnLst/>
              <a:rect l="l" t="t" r="r" b="b"/>
              <a:pathLst>
                <a:path w="24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599250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5" y="4903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45635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4527850" y="4250025"/>
              <a:ext cx="550" cy="1225825"/>
            </a:xfrm>
            <a:custGeom>
              <a:avLst/>
              <a:gdLst/>
              <a:ahLst/>
              <a:cxnLst/>
              <a:rect l="l" t="t" r="r" b="b"/>
              <a:pathLst>
                <a:path w="22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4492100" y="4250025"/>
              <a:ext cx="575" cy="1225825"/>
            </a:xfrm>
            <a:custGeom>
              <a:avLst/>
              <a:gdLst/>
              <a:ahLst/>
              <a:cxnLst/>
              <a:rect l="l" t="t" r="r" b="b"/>
              <a:pathLst>
                <a:path w="23" h="49033" extrusionOk="0">
                  <a:moveTo>
                    <a:pt x="1" y="1"/>
                  </a:moveTo>
                  <a:lnTo>
                    <a:pt x="1" y="49033"/>
                  </a:lnTo>
                  <a:lnTo>
                    <a:pt x="22" y="4903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4456325" y="4250025"/>
              <a:ext cx="625" cy="1225825"/>
            </a:xfrm>
            <a:custGeom>
              <a:avLst/>
              <a:gdLst/>
              <a:ahLst/>
              <a:cxnLst/>
              <a:rect l="l" t="t" r="r" b="b"/>
              <a:pathLst>
                <a:path w="25" h="49033" extrusionOk="0">
                  <a:moveTo>
                    <a:pt x="0" y="1"/>
                  </a:moveTo>
                  <a:lnTo>
                    <a:pt x="0" y="49033"/>
                  </a:lnTo>
                  <a:lnTo>
                    <a:pt x="24" y="490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3E5770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11"/>
          <p:cNvSpPr/>
          <p:nvPr/>
        </p:nvSpPr>
        <p:spPr>
          <a:xfrm>
            <a:off x="305100" y="251175"/>
            <a:ext cx="8534700" cy="46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1"/>
          <p:cNvSpPr txBox="1">
            <a:spLocks noGrp="1"/>
          </p:cNvSpPr>
          <p:nvPr>
            <p:ph type="title" hasCustomPrompt="1"/>
          </p:nvPr>
        </p:nvSpPr>
        <p:spPr>
          <a:xfrm>
            <a:off x="2697231" y="1530400"/>
            <a:ext cx="5742600" cy="1431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1" name="Google Shape;1131;p11"/>
          <p:cNvSpPr txBox="1">
            <a:spLocks noGrp="1"/>
          </p:cNvSpPr>
          <p:nvPr>
            <p:ph type="subTitle" idx="1"/>
          </p:nvPr>
        </p:nvSpPr>
        <p:spPr>
          <a:xfrm>
            <a:off x="2697150" y="3068375"/>
            <a:ext cx="5742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32" name="Google Shape;1132;p11"/>
          <p:cNvGrpSpPr/>
          <p:nvPr/>
        </p:nvGrpSpPr>
        <p:grpSpPr>
          <a:xfrm>
            <a:off x="-596241" y="-600787"/>
            <a:ext cx="1595281" cy="1599021"/>
            <a:chOff x="2318175" y="3567725"/>
            <a:chExt cx="383850" cy="384750"/>
          </a:xfrm>
        </p:grpSpPr>
        <p:sp>
          <p:nvSpPr>
            <p:cNvPr id="1133" name="Google Shape;1133;p11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11"/>
          <p:cNvGrpSpPr/>
          <p:nvPr/>
        </p:nvGrpSpPr>
        <p:grpSpPr>
          <a:xfrm>
            <a:off x="4706533" y="3459285"/>
            <a:ext cx="2372231" cy="2377793"/>
            <a:chOff x="2318175" y="3567725"/>
            <a:chExt cx="383850" cy="384750"/>
          </a:xfrm>
        </p:grpSpPr>
        <p:sp>
          <p:nvSpPr>
            <p:cNvPr id="1138" name="Google Shape;1138;p11"/>
            <p:cNvSpPr/>
            <p:nvPr/>
          </p:nvSpPr>
          <p:spPr>
            <a:xfrm>
              <a:off x="2473100" y="3723075"/>
              <a:ext cx="74000" cy="73975"/>
            </a:xfrm>
            <a:custGeom>
              <a:avLst/>
              <a:gdLst/>
              <a:ahLst/>
              <a:cxnLst/>
              <a:rect l="l" t="t" r="r" b="b"/>
              <a:pathLst>
                <a:path w="2960" h="2959" extrusionOk="0">
                  <a:moveTo>
                    <a:pt x="1480" y="1"/>
                  </a:moveTo>
                  <a:cubicBezTo>
                    <a:pt x="662" y="1"/>
                    <a:pt x="1" y="664"/>
                    <a:pt x="1" y="1480"/>
                  </a:cubicBezTo>
                  <a:cubicBezTo>
                    <a:pt x="1" y="2297"/>
                    <a:pt x="662" y="2959"/>
                    <a:pt x="1480" y="2959"/>
                  </a:cubicBezTo>
                  <a:cubicBezTo>
                    <a:pt x="2298" y="2959"/>
                    <a:pt x="2959" y="2297"/>
                    <a:pt x="2959" y="1480"/>
                  </a:cubicBezTo>
                  <a:cubicBezTo>
                    <a:pt x="2959" y="664"/>
                    <a:pt x="2296" y="1"/>
                    <a:pt x="1480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2396325" y="3646300"/>
              <a:ext cx="227550" cy="227550"/>
            </a:xfrm>
            <a:custGeom>
              <a:avLst/>
              <a:gdLst/>
              <a:ahLst/>
              <a:cxnLst/>
              <a:rect l="l" t="t" r="r" b="b"/>
              <a:pathLst>
                <a:path w="9102" h="9102" extrusionOk="0">
                  <a:moveTo>
                    <a:pt x="4551" y="293"/>
                  </a:moveTo>
                  <a:cubicBezTo>
                    <a:pt x="6900" y="293"/>
                    <a:pt x="8809" y="2202"/>
                    <a:pt x="8809" y="4551"/>
                  </a:cubicBezTo>
                  <a:cubicBezTo>
                    <a:pt x="8809" y="6900"/>
                    <a:pt x="6900" y="8811"/>
                    <a:pt x="4551" y="8811"/>
                  </a:cubicBezTo>
                  <a:cubicBezTo>
                    <a:pt x="2202" y="8811"/>
                    <a:pt x="291" y="6900"/>
                    <a:pt x="291" y="4551"/>
                  </a:cubicBezTo>
                  <a:cubicBezTo>
                    <a:pt x="291" y="2202"/>
                    <a:pt x="2202" y="293"/>
                    <a:pt x="4551" y="293"/>
                  </a:cubicBezTo>
                  <a:close/>
                  <a:moveTo>
                    <a:pt x="4551" y="0"/>
                  </a:moveTo>
                  <a:cubicBezTo>
                    <a:pt x="2041" y="0"/>
                    <a:pt x="0" y="2041"/>
                    <a:pt x="0" y="4551"/>
                  </a:cubicBezTo>
                  <a:cubicBezTo>
                    <a:pt x="0" y="7060"/>
                    <a:pt x="2041" y="9101"/>
                    <a:pt x="4551" y="9101"/>
                  </a:cubicBezTo>
                  <a:cubicBezTo>
                    <a:pt x="7061" y="9101"/>
                    <a:pt x="9102" y="7060"/>
                    <a:pt x="9102" y="4551"/>
                  </a:cubicBezTo>
                  <a:cubicBezTo>
                    <a:pt x="9102" y="2041"/>
                    <a:pt x="7061" y="0"/>
                    <a:pt x="4551" y="0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2318175" y="3567725"/>
              <a:ext cx="383850" cy="384750"/>
            </a:xfrm>
            <a:custGeom>
              <a:avLst/>
              <a:gdLst/>
              <a:ahLst/>
              <a:cxnLst/>
              <a:rect l="l" t="t" r="r" b="b"/>
              <a:pathLst>
                <a:path w="15354" h="15390" extrusionOk="0">
                  <a:moveTo>
                    <a:pt x="7677" y="1809"/>
                  </a:moveTo>
                  <a:cubicBezTo>
                    <a:pt x="10922" y="1809"/>
                    <a:pt x="13561" y="4449"/>
                    <a:pt x="13561" y="7694"/>
                  </a:cubicBezTo>
                  <a:cubicBezTo>
                    <a:pt x="13561" y="10939"/>
                    <a:pt x="10922" y="13580"/>
                    <a:pt x="7677" y="13580"/>
                  </a:cubicBezTo>
                  <a:cubicBezTo>
                    <a:pt x="4430" y="13580"/>
                    <a:pt x="1790" y="10939"/>
                    <a:pt x="1790" y="7694"/>
                  </a:cubicBezTo>
                  <a:cubicBezTo>
                    <a:pt x="1790" y="4449"/>
                    <a:pt x="4430" y="1809"/>
                    <a:pt x="7677" y="1809"/>
                  </a:cubicBezTo>
                  <a:close/>
                  <a:moveTo>
                    <a:pt x="7115" y="0"/>
                  </a:moveTo>
                  <a:lnTo>
                    <a:pt x="7115" y="1349"/>
                  </a:lnTo>
                  <a:cubicBezTo>
                    <a:pt x="6736" y="1382"/>
                    <a:pt x="6365" y="1449"/>
                    <a:pt x="6007" y="1547"/>
                  </a:cubicBezTo>
                  <a:lnTo>
                    <a:pt x="5547" y="280"/>
                  </a:lnTo>
                  <a:lnTo>
                    <a:pt x="4517" y="655"/>
                  </a:lnTo>
                  <a:lnTo>
                    <a:pt x="4979" y="1924"/>
                  </a:lnTo>
                  <a:cubicBezTo>
                    <a:pt x="4638" y="2085"/>
                    <a:pt x="4313" y="2276"/>
                    <a:pt x="4007" y="2490"/>
                  </a:cubicBezTo>
                  <a:lnTo>
                    <a:pt x="3139" y="1456"/>
                  </a:lnTo>
                  <a:lnTo>
                    <a:pt x="2300" y="2161"/>
                  </a:lnTo>
                  <a:lnTo>
                    <a:pt x="3170" y="3195"/>
                  </a:lnTo>
                  <a:cubicBezTo>
                    <a:pt x="2903" y="3462"/>
                    <a:pt x="2664" y="3751"/>
                    <a:pt x="2450" y="4059"/>
                  </a:cubicBezTo>
                  <a:lnTo>
                    <a:pt x="1281" y="3384"/>
                  </a:lnTo>
                  <a:lnTo>
                    <a:pt x="732" y="4334"/>
                  </a:lnTo>
                  <a:lnTo>
                    <a:pt x="1901" y="5009"/>
                  </a:lnTo>
                  <a:cubicBezTo>
                    <a:pt x="1743" y="5345"/>
                    <a:pt x="1615" y="5698"/>
                    <a:pt x="1517" y="6065"/>
                  </a:cubicBezTo>
                  <a:lnTo>
                    <a:pt x="192" y="5833"/>
                  </a:lnTo>
                  <a:lnTo>
                    <a:pt x="1" y="6911"/>
                  </a:lnTo>
                  <a:lnTo>
                    <a:pt x="1331" y="7145"/>
                  </a:lnTo>
                  <a:cubicBezTo>
                    <a:pt x="1315" y="7327"/>
                    <a:pt x="1307" y="7509"/>
                    <a:pt x="1307" y="7694"/>
                  </a:cubicBezTo>
                  <a:cubicBezTo>
                    <a:pt x="1307" y="7889"/>
                    <a:pt x="1315" y="8080"/>
                    <a:pt x="1333" y="8271"/>
                  </a:cubicBezTo>
                  <a:lnTo>
                    <a:pt x="5" y="8505"/>
                  </a:lnTo>
                  <a:lnTo>
                    <a:pt x="196" y="9583"/>
                  </a:lnTo>
                  <a:lnTo>
                    <a:pt x="1526" y="9349"/>
                  </a:lnTo>
                  <a:cubicBezTo>
                    <a:pt x="1623" y="9715"/>
                    <a:pt x="1754" y="10069"/>
                    <a:pt x="1912" y="10405"/>
                  </a:cubicBezTo>
                  <a:lnTo>
                    <a:pt x="745" y="11080"/>
                  </a:lnTo>
                  <a:lnTo>
                    <a:pt x="1294" y="12027"/>
                  </a:lnTo>
                  <a:lnTo>
                    <a:pt x="2465" y="11351"/>
                  </a:lnTo>
                  <a:cubicBezTo>
                    <a:pt x="2682" y="11659"/>
                    <a:pt x="2923" y="11947"/>
                    <a:pt x="3189" y="12212"/>
                  </a:cubicBezTo>
                  <a:lnTo>
                    <a:pt x="2322" y="13244"/>
                  </a:lnTo>
                  <a:lnTo>
                    <a:pt x="3161" y="13949"/>
                  </a:lnTo>
                  <a:lnTo>
                    <a:pt x="4031" y="12915"/>
                  </a:lnTo>
                  <a:cubicBezTo>
                    <a:pt x="4337" y="13127"/>
                    <a:pt x="4662" y="13316"/>
                    <a:pt x="5005" y="13474"/>
                  </a:cubicBezTo>
                  <a:lnTo>
                    <a:pt x="4543" y="14743"/>
                  </a:lnTo>
                  <a:lnTo>
                    <a:pt x="5573" y="15116"/>
                  </a:lnTo>
                  <a:lnTo>
                    <a:pt x="6035" y="13849"/>
                  </a:lnTo>
                  <a:cubicBezTo>
                    <a:pt x="6393" y="13945"/>
                    <a:pt x="6764" y="14010"/>
                    <a:pt x="7143" y="14040"/>
                  </a:cubicBezTo>
                  <a:lnTo>
                    <a:pt x="7143" y="15389"/>
                  </a:lnTo>
                  <a:lnTo>
                    <a:pt x="8239" y="15389"/>
                  </a:lnTo>
                  <a:lnTo>
                    <a:pt x="8239" y="14038"/>
                  </a:lnTo>
                  <a:cubicBezTo>
                    <a:pt x="8618" y="14006"/>
                    <a:pt x="8987" y="13938"/>
                    <a:pt x="9345" y="13841"/>
                  </a:cubicBezTo>
                  <a:lnTo>
                    <a:pt x="9807" y="15107"/>
                  </a:lnTo>
                  <a:lnTo>
                    <a:pt x="10837" y="14732"/>
                  </a:lnTo>
                  <a:lnTo>
                    <a:pt x="10375" y="13463"/>
                  </a:lnTo>
                  <a:cubicBezTo>
                    <a:pt x="10716" y="13303"/>
                    <a:pt x="11041" y="13112"/>
                    <a:pt x="11345" y="12897"/>
                  </a:cubicBezTo>
                  <a:lnTo>
                    <a:pt x="12212" y="13932"/>
                  </a:lnTo>
                  <a:lnTo>
                    <a:pt x="13054" y="13227"/>
                  </a:lnTo>
                  <a:lnTo>
                    <a:pt x="12184" y="12190"/>
                  </a:lnTo>
                  <a:cubicBezTo>
                    <a:pt x="12449" y="11925"/>
                    <a:pt x="12690" y="11637"/>
                    <a:pt x="12904" y="11329"/>
                  </a:cubicBezTo>
                  <a:lnTo>
                    <a:pt x="14073" y="12004"/>
                  </a:lnTo>
                  <a:lnTo>
                    <a:pt x="14622" y="11054"/>
                  </a:lnTo>
                  <a:lnTo>
                    <a:pt x="13451" y="10379"/>
                  </a:lnTo>
                  <a:cubicBezTo>
                    <a:pt x="13609" y="10041"/>
                    <a:pt x="13739" y="9689"/>
                    <a:pt x="13835" y="9323"/>
                  </a:cubicBezTo>
                  <a:lnTo>
                    <a:pt x="15162" y="9555"/>
                  </a:lnTo>
                  <a:lnTo>
                    <a:pt x="15353" y="8477"/>
                  </a:lnTo>
                  <a:lnTo>
                    <a:pt x="14021" y="8243"/>
                  </a:lnTo>
                  <a:cubicBezTo>
                    <a:pt x="14039" y="8060"/>
                    <a:pt x="14047" y="7878"/>
                    <a:pt x="14047" y="7694"/>
                  </a:cubicBezTo>
                  <a:cubicBezTo>
                    <a:pt x="14047" y="7499"/>
                    <a:pt x="14036" y="7308"/>
                    <a:pt x="14019" y="7117"/>
                  </a:cubicBezTo>
                  <a:lnTo>
                    <a:pt x="15347" y="6883"/>
                  </a:lnTo>
                  <a:lnTo>
                    <a:pt x="15158" y="5805"/>
                  </a:lnTo>
                  <a:lnTo>
                    <a:pt x="13828" y="6039"/>
                  </a:lnTo>
                  <a:cubicBezTo>
                    <a:pt x="13728" y="5672"/>
                    <a:pt x="13598" y="5319"/>
                    <a:pt x="13440" y="4983"/>
                  </a:cubicBezTo>
                  <a:lnTo>
                    <a:pt x="14607" y="4308"/>
                  </a:lnTo>
                  <a:lnTo>
                    <a:pt x="14060" y="3360"/>
                  </a:lnTo>
                  <a:lnTo>
                    <a:pt x="12887" y="4037"/>
                  </a:lnTo>
                  <a:cubicBezTo>
                    <a:pt x="12672" y="3729"/>
                    <a:pt x="12429" y="3440"/>
                    <a:pt x="12165" y="3176"/>
                  </a:cubicBezTo>
                  <a:lnTo>
                    <a:pt x="13032" y="2143"/>
                  </a:lnTo>
                  <a:lnTo>
                    <a:pt x="12193" y="1438"/>
                  </a:lnTo>
                  <a:lnTo>
                    <a:pt x="11323" y="2475"/>
                  </a:lnTo>
                  <a:cubicBezTo>
                    <a:pt x="11017" y="2260"/>
                    <a:pt x="10692" y="2072"/>
                    <a:pt x="10349" y="1913"/>
                  </a:cubicBezTo>
                  <a:lnTo>
                    <a:pt x="10809" y="647"/>
                  </a:lnTo>
                  <a:lnTo>
                    <a:pt x="9781" y="271"/>
                  </a:lnTo>
                  <a:lnTo>
                    <a:pt x="9319" y="1538"/>
                  </a:lnTo>
                  <a:cubicBezTo>
                    <a:pt x="8961" y="1443"/>
                    <a:pt x="8590" y="1380"/>
                    <a:pt x="8211" y="1347"/>
                  </a:cubicBezTo>
                  <a:lnTo>
                    <a:pt x="8211" y="0"/>
                  </a:ln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2415725" y="3665700"/>
              <a:ext cx="188750" cy="188725"/>
            </a:xfrm>
            <a:custGeom>
              <a:avLst/>
              <a:gdLst/>
              <a:ahLst/>
              <a:cxnLst/>
              <a:rect l="l" t="t" r="r" b="b"/>
              <a:pathLst>
                <a:path w="7550" h="7549" extrusionOk="0">
                  <a:moveTo>
                    <a:pt x="3775" y="291"/>
                  </a:moveTo>
                  <a:cubicBezTo>
                    <a:pt x="5695" y="291"/>
                    <a:pt x="7256" y="1855"/>
                    <a:pt x="7256" y="3775"/>
                  </a:cubicBezTo>
                  <a:cubicBezTo>
                    <a:pt x="7256" y="5696"/>
                    <a:pt x="5695" y="7258"/>
                    <a:pt x="3775" y="7258"/>
                  </a:cubicBezTo>
                  <a:cubicBezTo>
                    <a:pt x="1853" y="7258"/>
                    <a:pt x="292" y="5694"/>
                    <a:pt x="292" y="3775"/>
                  </a:cubicBezTo>
                  <a:cubicBezTo>
                    <a:pt x="292" y="1855"/>
                    <a:pt x="1853" y="291"/>
                    <a:pt x="3775" y="291"/>
                  </a:cubicBezTo>
                  <a:close/>
                  <a:moveTo>
                    <a:pt x="3775" y="1"/>
                  </a:moveTo>
                  <a:cubicBezTo>
                    <a:pt x="1693" y="1"/>
                    <a:pt x="1" y="1695"/>
                    <a:pt x="1" y="3775"/>
                  </a:cubicBezTo>
                  <a:cubicBezTo>
                    <a:pt x="1" y="5857"/>
                    <a:pt x="1693" y="7549"/>
                    <a:pt x="3775" y="7549"/>
                  </a:cubicBezTo>
                  <a:cubicBezTo>
                    <a:pt x="5855" y="7549"/>
                    <a:pt x="7549" y="5857"/>
                    <a:pt x="7549" y="3775"/>
                  </a:cubicBezTo>
                  <a:cubicBezTo>
                    <a:pt x="7549" y="1695"/>
                    <a:pt x="5855" y="1"/>
                    <a:pt x="3775" y="1"/>
                  </a:cubicBezTo>
                  <a:close/>
                </a:path>
              </a:pathLst>
            </a:custGeom>
            <a:solidFill>
              <a:srgbClr val="3E577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11"/>
          <p:cNvGrpSpPr/>
          <p:nvPr/>
        </p:nvGrpSpPr>
        <p:grpSpPr>
          <a:xfrm rot="5400000">
            <a:off x="8110192" y="305669"/>
            <a:ext cx="641175" cy="557825"/>
            <a:chOff x="1232875" y="3633550"/>
            <a:chExt cx="641175" cy="557825"/>
          </a:xfrm>
        </p:grpSpPr>
        <p:sp>
          <p:nvSpPr>
            <p:cNvPr id="1143" name="Google Shape;1143;p11"/>
            <p:cNvSpPr/>
            <p:nvPr/>
          </p:nvSpPr>
          <p:spPr>
            <a:xfrm>
              <a:off x="12328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2328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2328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12328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1232875" y="4139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1" y="0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1350775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1350775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1350775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69" y="2071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1350775" y="40130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69" y="207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1468650" y="3633550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1468650" y="3760050"/>
              <a:ext cx="51750" cy="51825"/>
            </a:xfrm>
            <a:custGeom>
              <a:avLst/>
              <a:gdLst/>
              <a:ahLst/>
              <a:cxnLst/>
              <a:rect l="l" t="t" r="r" b="b"/>
              <a:pathLst>
                <a:path w="2070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1468650" y="3886575"/>
              <a:ext cx="51750" cy="51800"/>
            </a:xfrm>
            <a:custGeom>
              <a:avLst/>
              <a:gdLst/>
              <a:ahLst/>
              <a:cxnLst/>
              <a:rect l="l" t="t" r="r" b="b"/>
              <a:pathLst>
                <a:path w="2070" h="2072" extrusionOk="0">
                  <a:moveTo>
                    <a:pt x="0" y="0"/>
                  </a:moveTo>
                  <a:lnTo>
                    <a:pt x="0" y="2071"/>
                  </a:lnTo>
                  <a:lnTo>
                    <a:pt x="2070" y="207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1586525" y="3633550"/>
              <a:ext cx="51775" cy="51800"/>
            </a:xfrm>
            <a:custGeom>
              <a:avLst/>
              <a:gdLst/>
              <a:ahLst/>
              <a:cxnLst/>
              <a:rect l="l" t="t" r="r" b="b"/>
              <a:pathLst>
                <a:path w="2071" h="2072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1822250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1586525" y="3760050"/>
              <a:ext cx="51775" cy="51825"/>
            </a:xfrm>
            <a:custGeom>
              <a:avLst/>
              <a:gdLst/>
              <a:ahLst/>
              <a:cxnLst/>
              <a:rect l="l" t="t" r="r" b="b"/>
              <a:pathLst>
                <a:path w="2071" h="2073" extrusionOk="0">
                  <a:moveTo>
                    <a:pt x="1" y="1"/>
                  </a:moveTo>
                  <a:lnTo>
                    <a:pt x="1" y="2072"/>
                  </a:lnTo>
                  <a:lnTo>
                    <a:pt x="2070" y="207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1704375" y="363355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1704375" y="3760050"/>
              <a:ext cx="51800" cy="51825"/>
            </a:xfrm>
            <a:custGeom>
              <a:avLst/>
              <a:gdLst/>
              <a:ahLst/>
              <a:cxnLst/>
              <a:rect l="l" t="t" r="r" b="b"/>
              <a:pathLst>
                <a:path w="2072" h="2073" extrusionOk="0">
                  <a:moveTo>
                    <a:pt x="0" y="1"/>
                  </a:moveTo>
                  <a:lnTo>
                    <a:pt x="0" y="2072"/>
                  </a:lnTo>
                  <a:lnTo>
                    <a:pt x="2071" y="2072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11"/>
          <p:cNvGrpSpPr/>
          <p:nvPr/>
        </p:nvGrpSpPr>
        <p:grpSpPr>
          <a:xfrm>
            <a:off x="5730842" y="4604012"/>
            <a:ext cx="2362602" cy="838913"/>
            <a:chOff x="1181525" y="4444275"/>
            <a:chExt cx="782500" cy="277850"/>
          </a:xfrm>
        </p:grpSpPr>
        <p:sp>
          <p:nvSpPr>
            <p:cNvPr id="1161" name="Google Shape;1161;p11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zeret Mono"/>
              <a:buNone/>
              <a:defRPr sz="3500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6" r:id="rId13"/>
    <p:sldLayoutId id="2147483667" r:id="rId14"/>
    <p:sldLayoutId id="2147483668" r:id="rId15"/>
    <p:sldLayoutId id="2147483670" r:id="rId16"/>
    <p:sldLayoutId id="2147483671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T%E1%BB%AB_t%C3%ADn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hyperlink" Target="https://vi.wikipedia.org/wiki/Quang_h%E1%BB%8D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29"/>
          <p:cNvSpPr txBox="1">
            <a:spLocks noGrp="1"/>
          </p:cNvSpPr>
          <p:nvPr>
            <p:ph type="ctrTitle"/>
          </p:nvPr>
        </p:nvSpPr>
        <p:spPr>
          <a:xfrm>
            <a:off x="553737" y="1590421"/>
            <a:ext cx="4272279" cy="20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Cấu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trúc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và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tổ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chức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dữ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liệu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của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đĩa</a:t>
            </a:r>
            <a:r>
              <a:rPr lang="en-ID" sz="4000" dirty="0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effectLst/>
                <a:latin typeface="Azeret Mono SemiBold" panose="020B0604020202020204" charset="0"/>
                <a:ea typeface="Calibri" panose="020F0502020204030204" pitchFamily="34" charset="0"/>
                <a:cs typeface="Azeret Mono SemiBold" panose="020B0604020202020204" charset="0"/>
              </a:rPr>
              <a:t>quang</a:t>
            </a:r>
            <a:endParaRPr lang="en-US" sz="4000" dirty="0">
              <a:solidFill>
                <a:srgbClr val="FF0000"/>
              </a:solidFill>
              <a:latin typeface="Azeret Mono SemiBold" panose="020B0604020202020204" charset="0"/>
              <a:cs typeface="Azeret Mono SemiBold" panose="020B0604020202020204" charset="0"/>
            </a:endParaRPr>
          </a:p>
        </p:txBody>
      </p:sp>
      <p:sp>
        <p:nvSpPr>
          <p:cNvPr id="2804" name="Google Shape;2804;p29"/>
          <p:cNvSpPr txBox="1">
            <a:spLocks noGrp="1"/>
          </p:cNvSpPr>
          <p:nvPr>
            <p:ph type="subTitle" idx="1"/>
          </p:nvPr>
        </p:nvSpPr>
        <p:spPr>
          <a:xfrm>
            <a:off x="1089740" y="3693446"/>
            <a:ext cx="43350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QUANG MINH ( MSSV : 201404024 )</a:t>
            </a:r>
          </a:p>
        </p:txBody>
      </p:sp>
      <p:grpSp>
        <p:nvGrpSpPr>
          <p:cNvPr id="2805" name="Google Shape;2805;p29"/>
          <p:cNvGrpSpPr/>
          <p:nvPr/>
        </p:nvGrpSpPr>
        <p:grpSpPr>
          <a:xfrm>
            <a:off x="-113492" y="-550732"/>
            <a:ext cx="2903283" cy="1864340"/>
            <a:chOff x="-84888" y="-433450"/>
            <a:chExt cx="3494564" cy="2244030"/>
          </a:xfrm>
        </p:grpSpPr>
        <p:sp>
          <p:nvSpPr>
            <p:cNvPr id="2806" name="Google Shape;2806;p29"/>
            <p:cNvSpPr/>
            <p:nvPr/>
          </p:nvSpPr>
          <p:spPr>
            <a:xfrm>
              <a:off x="750015" y="-20058"/>
              <a:ext cx="805916" cy="830937"/>
            </a:xfrm>
            <a:custGeom>
              <a:avLst/>
              <a:gdLst/>
              <a:ahLst/>
              <a:cxnLst/>
              <a:rect l="l" t="t" r="r" b="b"/>
              <a:pathLst>
                <a:path w="4316" h="4450" extrusionOk="0">
                  <a:moveTo>
                    <a:pt x="4315" y="1"/>
                  </a:moveTo>
                  <a:lnTo>
                    <a:pt x="1" y="2476"/>
                  </a:lnTo>
                  <a:lnTo>
                    <a:pt x="3" y="4449"/>
                  </a:lnTo>
                  <a:lnTo>
                    <a:pt x="4315" y="1975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750015" y="442079"/>
              <a:ext cx="54898" cy="400344"/>
            </a:xfrm>
            <a:custGeom>
              <a:avLst/>
              <a:gdLst/>
              <a:ahLst/>
              <a:cxnLst/>
              <a:rect l="l" t="t" r="r" b="b"/>
              <a:pathLst>
                <a:path w="294" h="2144" extrusionOk="0">
                  <a:moveTo>
                    <a:pt x="1" y="1"/>
                  </a:moveTo>
                  <a:lnTo>
                    <a:pt x="1" y="1974"/>
                  </a:lnTo>
                  <a:lnTo>
                    <a:pt x="294" y="2144"/>
                  </a:lnTo>
                  <a:lnTo>
                    <a:pt x="294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-84888" y="-401894"/>
              <a:ext cx="3281199" cy="1458136"/>
            </a:xfrm>
            <a:custGeom>
              <a:avLst/>
              <a:gdLst/>
              <a:ahLst/>
              <a:cxnLst/>
              <a:rect l="l" t="t" r="r" b="b"/>
              <a:pathLst>
                <a:path w="13210" h="7809" extrusionOk="0">
                  <a:moveTo>
                    <a:pt x="13210" y="0"/>
                  </a:moveTo>
                  <a:lnTo>
                    <a:pt x="1" y="7627"/>
                  </a:lnTo>
                  <a:lnTo>
                    <a:pt x="1" y="7809"/>
                  </a:lnTo>
                  <a:lnTo>
                    <a:pt x="13210" y="180"/>
                  </a:lnTo>
                  <a:lnTo>
                    <a:pt x="13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-84888" y="-433450"/>
              <a:ext cx="3281199" cy="1455708"/>
            </a:xfrm>
            <a:custGeom>
              <a:avLst/>
              <a:gdLst/>
              <a:ahLst/>
              <a:cxnLst/>
              <a:rect l="l" t="t" r="r" b="b"/>
              <a:pathLst>
                <a:path w="13210" h="7796" extrusionOk="0">
                  <a:moveTo>
                    <a:pt x="12921" y="0"/>
                  </a:moveTo>
                  <a:lnTo>
                    <a:pt x="1" y="7453"/>
                  </a:lnTo>
                  <a:lnTo>
                    <a:pt x="1" y="7796"/>
                  </a:lnTo>
                  <a:lnTo>
                    <a:pt x="13210" y="169"/>
                  </a:lnTo>
                  <a:lnTo>
                    <a:pt x="12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-82652" y="-308720"/>
              <a:ext cx="3492328" cy="1550191"/>
            </a:xfrm>
            <a:custGeom>
              <a:avLst/>
              <a:gdLst/>
              <a:ahLst/>
              <a:cxnLst/>
              <a:rect l="l" t="t" r="r" b="b"/>
              <a:pathLst>
                <a:path w="14060" h="8302" extrusionOk="0">
                  <a:moveTo>
                    <a:pt x="14060" y="0"/>
                  </a:moveTo>
                  <a:lnTo>
                    <a:pt x="1" y="8119"/>
                  </a:lnTo>
                  <a:lnTo>
                    <a:pt x="1" y="8301"/>
                  </a:lnTo>
                  <a:lnTo>
                    <a:pt x="14060" y="180"/>
                  </a:lnTo>
                  <a:lnTo>
                    <a:pt x="14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-82652" y="-339903"/>
              <a:ext cx="3492328" cy="1547203"/>
            </a:xfrm>
            <a:custGeom>
              <a:avLst/>
              <a:gdLst/>
              <a:ahLst/>
              <a:cxnLst/>
              <a:rect l="l" t="t" r="r" b="b"/>
              <a:pathLst>
                <a:path w="14060" h="8286" extrusionOk="0">
                  <a:moveTo>
                    <a:pt x="13771" y="0"/>
                  </a:moveTo>
                  <a:lnTo>
                    <a:pt x="1" y="7943"/>
                  </a:lnTo>
                  <a:lnTo>
                    <a:pt x="1" y="8286"/>
                  </a:lnTo>
                  <a:lnTo>
                    <a:pt x="14060" y="167"/>
                  </a:lnTo>
                  <a:lnTo>
                    <a:pt x="13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1072484" y="166664"/>
              <a:ext cx="805729" cy="830937"/>
            </a:xfrm>
            <a:custGeom>
              <a:avLst/>
              <a:gdLst/>
              <a:ahLst/>
              <a:cxnLst/>
              <a:rect l="l" t="t" r="r" b="b"/>
              <a:pathLst>
                <a:path w="4315" h="4450" extrusionOk="0">
                  <a:moveTo>
                    <a:pt x="4315" y="1"/>
                  </a:moveTo>
                  <a:lnTo>
                    <a:pt x="0" y="2476"/>
                  </a:lnTo>
                  <a:lnTo>
                    <a:pt x="0" y="4449"/>
                  </a:lnTo>
                  <a:lnTo>
                    <a:pt x="4315" y="1974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1072484" y="330792"/>
              <a:ext cx="805729" cy="531426"/>
            </a:xfrm>
            <a:custGeom>
              <a:avLst/>
              <a:gdLst/>
              <a:ahLst/>
              <a:cxnLst/>
              <a:rect l="l" t="t" r="r" b="b"/>
              <a:pathLst>
                <a:path w="4315" h="2846" extrusionOk="0">
                  <a:moveTo>
                    <a:pt x="4315" y="0"/>
                  </a:moveTo>
                  <a:lnTo>
                    <a:pt x="0" y="2475"/>
                  </a:lnTo>
                  <a:lnTo>
                    <a:pt x="0" y="2846"/>
                  </a:lnTo>
                  <a:lnTo>
                    <a:pt x="4315" y="371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1018148" y="597618"/>
              <a:ext cx="54898" cy="399970"/>
            </a:xfrm>
            <a:custGeom>
              <a:avLst/>
              <a:gdLst/>
              <a:ahLst/>
              <a:cxnLst/>
              <a:rect l="l" t="t" r="r" b="b"/>
              <a:pathLst>
                <a:path w="294" h="2142" extrusionOk="0">
                  <a:moveTo>
                    <a:pt x="1" y="1"/>
                  </a:moveTo>
                  <a:lnTo>
                    <a:pt x="1" y="1974"/>
                  </a:lnTo>
                  <a:lnTo>
                    <a:pt x="291" y="2141"/>
                  </a:lnTo>
                  <a:lnTo>
                    <a:pt x="294" y="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750015" y="-20058"/>
              <a:ext cx="1128208" cy="649065"/>
            </a:xfrm>
            <a:custGeom>
              <a:avLst/>
              <a:gdLst/>
              <a:ahLst/>
              <a:cxnLst/>
              <a:rect l="l" t="t" r="r" b="b"/>
              <a:pathLst>
                <a:path w="6042" h="3476" extrusionOk="0">
                  <a:moveTo>
                    <a:pt x="4315" y="1"/>
                  </a:moveTo>
                  <a:lnTo>
                    <a:pt x="1" y="2476"/>
                  </a:lnTo>
                  <a:lnTo>
                    <a:pt x="1727" y="3476"/>
                  </a:lnTo>
                  <a:lnTo>
                    <a:pt x="6042" y="100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750015" y="442079"/>
              <a:ext cx="322665" cy="295776"/>
            </a:xfrm>
            <a:custGeom>
              <a:avLst/>
              <a:gdLst/>
              <a:ahLst/>
              <a:cxnLst/>
              <a:rect l="l" t="t" r="r" b="b"/>
              <a:pathLst>
                <a:path w="1728" h="1584" extrusionOk="0">
                  <a:moveTo>
                    <a:pt x="1" y="1"/>
                  </a:moveTo>
                  <a:lnTo>
                    <a:pt x="1" y="582"/>
                  </a:lnTo>
                  <a:lnTo>
                    <a:pt x="1727" y="1584"/>
                  </a:lnTo>
                  <a:lnTo>
                    <a:pt x="1727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1558147" y="1226124"/>
              <a:ext cx="39773" cy="581469"/>
            </a:xfrm>
            <a:custGeom>
              <a:avLst/>
              <a:gdLst/>
              <a:ahLst/>
              <a:cxnLst/>
              <a:rect l="l" t="t" r="r" b="b"/>
              <a:pathLst>
                <a:path w="213" h="3114" extrusionOk="0">
                  <a:moveTo>
                    <a:pt x="213" y="1"/>
                  </a:moveTo>
                  <a:lnTo>
                    <a:pt x="212" y="11"/>
                  </a:lnTo>
                  <a:lnTo>
                    <a:pt x="212" y="11"/>
                  </a:lnTo>
                  <a:cubicBezTo>
                    <a:pt x="212" y="8"/>
                    <a:pt x="213" y="4"/>
                    <a:pt x="213" y="1"/>
                  </a:cubicBezTo>
                  <a:close/>
                  <a:moveTo>
                    <a:pt x="212" y="11"/>
                  </a:moveTo>
                  <a:cubicBezTo>
                    <a:pt x="208" y="53"/>
                    <a:pt x="178" y="92"/>
                    <a:pt x="126" y="122"/>
                  </a:cubicBezTo>
                  <a:cubicBezTo>
                    <a:pt x="115" y="129"/>
                    <a:pt x="102" y="135"/>
                    <a:pt x="91" y="140"/>
                  </a:cubicBezTo>
                  <a:lnTo>
                    <a:pt x="0" y="3113"/>
                  </a:lnTo>
                  <a:cubicBezTo>
                    <a:pt x="7" y="3111"/>
                    <a:pt x="13" y="3109"/>
                    <a:pt x="17" y="3105"/>
                  </a:cubicBezTo>
                  <a:cubicBezTo>
                    <a:pt x="46" y="3087"/>
                    <a:pt x="61" y="3066"/>
                    <a:pt x="61" y="3044"/>
                  </a:cubicBezTo>
                  <a:lnTo>
                    <a:pt x="212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1548811" y="1252078"/>
              <a:ext cx="26515" cy="557942"/>
            </a:xfrm>
            <a:custGeom>
              <a:avLst/>
              <a:gdLst/>
              <a:ahLst/>
              <a:cxnLst/>
              <a:rect l="l" t="t" r="r" b="b"/>
              <a:pathLst>
                <a:path w="142" h="2988" extrusionOk="0">
                  <a:moveTo>
                    <a:pt x="141" y="1"/>
                  </a:moveTo>
                  <a:lnTo>
                    <a:pt x="141" y="1"/>
                  </a:lnTo>
                  <a:cubicBezTo>
                    <a:pt x="111" y="14"/>
                    <a:pt x="76" y="24"/>
                    <a:pt x="41" y="29"/>
                  </a:cubicBezTo>
                  <a:lnTo>
                    <a:pt x="0" y="2987"/>
                  </a:lnTo>
                  <a:cubicBezTo>
                    <a:pt x="18" y="2985"/>
                    <a:pt x="35" y="2981"/>
                    <a:pt x="50" y="2974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1501384" y="1247597"/>
              <a:ext cx="55271" cy="562983"/>
            </a:xfrm>
            <a:custGeom>
              <a:avLst/>
              <a:gdLst/>
              <a:ahLst/>
              <a:cxnLst/>
              <a:rect l="l" t="t" r="r" b="b"/>
              <a:pathLst>
                <a:path w="296" h="3015" extrusionOk="0">
                  <a:moveTo>
                    <a:pt x="0" y="1"/>
                  </a:moveTo>
                  <a:lnTo>
                    <a:pt x="107" y="2985"/>
                  </a:lnTo>
                  <a:cubicBezTo>
                    <a:pt x="109" y="2987"/>
                    <a:pt x="111" y="2987"/>
                    <a:pt x="111" y="2990"/>
                  </a:cubicBezTo>
                  <a:cubicBezTo>
                    <a:pt x="140" y="3006"/>
                    <a:pt x="177" y="3015"/>
                    <a:pt x="215" y="3015"/>
                  </a:cubicBezTo>
                  <a:cubicBezTo>
                    <a:pt x="228" y="3015"/>
                    <a:pt x="241" y="3014"/>
                    <a:pt x="254" y="3011"/>
                  </a:cubicBezTo>
                  <a:lnTo>
                    <a:pt x="295" y="53"/>
                  </a:lnTo>
                  <a:lnTo>
                    <a:pt x="295" y="53"/>
                  </a:lnTo>
                  <a:cubicBezTo>
                    <a:pt x="272" y="56"/>
                    <a:pt x="247" y="58"/>
                    <a:pt x="223" y="58"/>
                  </a:cubicBezTo>
                  <a:cubicBezTo>
                    <a:pt x="146" y="58"/>
                    <a:pt x="69" y="42"/>
                    <a:pt x="11" y="7"/>
                  </a:cubicBezTo>
                  <a:cubicBezTo>
                    <a:pt x="7" y="5"/>
                    <a:pt x="3" y="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1490367" y="1237514"/>
              <a:ext cx="30997" cy="568025"/>
            </a:xfrm>
            <a:custGeom>
              <a:avLst/>
              <a:gdLst/>
              <a:ahLst/>
              <a:cxnLst/>
              <a:rect l="l" t="t" r="r" b="b"/>
              <a:pathLst>
                <a:path w="166" h="3042" extrusionOk="0">
                  <a:moveTo>
                    <a:pt x="1" y="1"/>
                  </a:moveTo>
                  <a:lnTo>
                    <a:pt x="137" y="3013"/>
                  </a:lnTo>
                  <a:cubicBezTo>
                    <a:pt x="144" y="3024"/>
                    <a:pt x="153" y="3033"/>
                    <a:pt x="166" y="3041"/>
                  </a:cubicBezTo>
                  <a:lnTo>
                    <a:pt x="59" y="55"/>
                  </a:lnTo>
                  <a:cubicBezTo>
                    <a:pt x="33" y="40"/>
                    <a:pt x="14" y="2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9"/>
            <p:cNvSpPr/>
            <p:nvPr/>
          </p:nvSpPr>
          <p:spPr>
            <a:xfrm>
              <a:off x="1486819" y="1226124"/>
              <a:ext cx="29316" cy="574187"/>
            </a:xfrm>
            <a:custGeom>
              <a:avLst/>
              <a:gdLst/>
              <a:ahLst/>
              <a:cxnLst/>
              <a:rect l="l" t="t" r="r" b="b"/>
              <a:pathLst>
                <a:path w="157" h="3075" extrusionOk="0">
                  <a:moveTo>
                    <a:pt x="0" y="1"/>
                  </a:moveTo>
                  <a:cubicBezTo>
                    <a:pt x="0" y="4"/>
                    <a:pt x="0" y="6"/>
                    <a:pt x="1" y="9"/>
                  </a:cubicBezTo>
                  <a:lnTo>
                    <a:pt x="1" y="9"/>
                  </a:lnTo>
                  <a:lnTo>
                    <a:pt x="0" y="1"/>
                  </a:lnTo>
                  <a:close/>
                  <a:moveTo>
                    <a:pt x="1" y="9"/>
                  </a:moveTo>
                  <a:lnTo>
                    <a:pt x="146" y="3044"/>
                  </a:lnTo>
                  <a:cubicBezTo>
                    <a:pt x="146" y="3055"/>
                    <a:pt x="150" y="3063"/>
                    <a:pt x="156" y="3074"/>
                  </a:cubicBezTo>
                  <a:lnTo>
                    <a:pt x="20" y="62"/>
                  </a:lnTo>
                  <a:cubicBezTo>
                    <a:pt x="9" y="45"/>
                    <a:pt x="2" y="27"/>
                    <a:pt x="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9"/>
            <p:cNvSpPr/>
            <p:nvPr/>
          </p:nvSpPr>
          <p:spPr>
            <a:xfrm>
              <a:off x="1481591" y="1194008"/>
              <a:ext cx="121560" cy="64421"/>
            </a:xfrm>
            <a:custGeom>
              <a:avLst/>
              <a:gdLst/>
              <a:ahLst/>
              <a:cxnLst/>
              <a:rect l="l" t="t" r="r" b="b"/>
              <a:pathLst>
                <a:path w="651" h="345" extrusionOk="0">
                  <a:moveTo>
                    <a:pt x="324" y="1"/>
                  </a:moveTo>
                  <a:cubicBezTo>
                    <a:pt x="248" y="1"/>
                    <a:pt x="173" y="18"/>
                    <a:pt x="115" y="51"/>
                  </a:cubicBezTo>
                  <a:cubicBezTo>
                    <a:pt x="0" y="119"/>
                    <a:pt x="0" y="227"/>
                    <a:pt x="117" y="294"/>
                  </a:cubicBezTo>
                  <a:cubicBezTo>
                    <a:pt x="175" y="328"/>
                    <a:pt x="251" y="345"/>
                    <a:pt x="327" y="345"/>
                  </a:cubicBezTo>
                  <a:cubicBezTo>
                    <a:pt x="402" y="345"/>
                    <a:pt x="478" y="328"/>
                    <a:pt x="536" y="294"/>
                  </a:cubicBezTo>
                  <a:cubicBezTo>
                    <a:pt x="651" y="227"/>
                    <a:pt x="651" y="119"/>
                    <a:pt x="534" y="51"/>
                  </a:cubicBezTo>
                  <a:cubicBezTo>
                    <a:pt x="476" y="18"/>
                    <a:pt x="400" y="1"/>
                    <a:pt x="324" y="1"/>
                  </a:cubicBez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9"/>
            <p:cNvSpPr/>
            <p:nvPr/>
          </p:nvSpPr>
          <p:spPr>
            <a:xfrm>
              <a:off x="1582794" y="582307"/>
              <a:ext cx="29690" cy="740935"/>
            </a:xfrm>
            <a:custGeom>
              <a:avLst/>
              <a:gdLst/>
              <a:ahLst/>
              <a:cxnLst/>
              <a:rect l="l" t="t" r="r" b="b"/>
              <a:pathLst>
                <a:path w="159" h="3968" extrusionOk="0">
                  <a:moveTo>
                    <a:pt x="159" y="0"/>
                  </a:moveTo>
                  <a:cubicBezTo>
                    <a:pt x="159" y="56"/>
                    <a:pt x="122" y="111"/>
                    <a:pt x="50" y="154"/>
                  </a:cubicBezTo>
                  <a:cubicBezTo>
                    <a:pt x="35" y="163"/>
                    <a:pt x="20" y="169"/>
                    <a:pt x="5" y="176"/>
                  </a:cubicBezTo>
                  <a:lnTo>
                    <a:pt x="0" y="3967"/>
                  </a:lnTo>
                  <a:cubicBezTo>
                    <a:pt x="18" y="3961"/>
                    <a:pt x="31" y="3954"/>
                    <a:pt x="46" y="3945"/>
                  </a:cubicBezTo>
                  <a:cubicBezTo>
                    <a:pt x="117" y="3902"/>
                    <a:pt x="154" y="3848"/>
                    <a:pt x="154" y="3791"/>
                  </a:cubicBezTo>
                  <a:lnTo>
                    <a:pt x="159" y="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9"/>
            <p:cNvSpPr/>
            <p:nvPr/>
          </p:nvSpPr>
          <p:spPr>
            <a:xfrm>
              <a:off x="1559268" y="614983"/>
              <a:ext cx="24461" cy="714606"/>
            </a:xfrm>
            <a:custGeom>
              <a:avLst/>
              <a:gdLst/>
              <a:ahLst/>
              <a:cxnLst/>
              <a:rect l="l" t="t" r="r" b="b"/>
              <a:pathLst>
                <a:path w="131" h="3827" extrusionOk="0">
                  <a:moveTo>
                    <a:pt x="131" y="1"/>
                  </a:moveTo>
                  <a:lnTo>
                    <a:pt x="131" y="1"/>
                  </a:lnTo>
                  <a:cubicBezTo>
                    <a:pt x="94" y="18"/>
                    <a:pt x="50" y="29"/>
                    <a:pt x="5" y="35"/>
                  </a:cubicBezTo>
                  <a:lnTo>
                    <a:pt x="1" y="3827"/>
                  </a:lnTo>
                  <a:cubicBezTo>
                    <a:pt x="46" y="3820"/>
                    <a:pt x="89" y="3810"/>
                    <a:pt x="129" y="379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9"/>
            <p:cNvSpPr/>
            <p:nvPr/>
          </p:nvSpPr>
          <p:spPr>
            <a:xfrm>
              <a:off x="1489620" y="609381"/>
              <a:ext cx="70583" cy="721702"/>
            </a:xfrm>
            <a:custGeom>
              <a:avLst/>
              <a:gdLst/>
              <a:ahLst/>
              <a:cxnLst/>
              <a:rect l="l" t="t" r="r" b="b"/>
              <a:pathLst>
                <a:path w="378" h="3865" extrusionOk="0">
                  <a:moveTo>
                    <a:pt x="5" y="0"/>
                  </a:moveTo>
                  <a:lnTo>
                    <a:pt x="1" y="3792"/>
                  </a:lnTo>
                  <a:cubicBezTo>
                    <a:pt x="5" y="3794"/>
                    <a:pt x="9" y="3798"/>
                    <a:pt x="14" y="3800"/>
                  </a:cubicBezTo>
                  <a:cubicBezTo>
                    <a:pt x="87" y="3843"/>
                    <a:pt x="183" y="3864"/>
                    <a:pt x="278" y="3864"/>
                  </a:cubicBezTo>
                  <a:cubicBezTo>
                    <a:pt x="310" y="3864"/>
                    <a:pt x="342" y="3862"/>
                    <a:pt x="374" y="3857"/>
                  </a:cubicBezTo>
                  <a:lnTo>
                    <a:pt x="378" y="65"/>
                  </a:lnTo>
                  <a:lnTo>
                    <a:pt x="378" y="65"/>
                  </a:lnTo>
                  <a:cubicBezTo>
                    <a:pt x="347" y="70"/>
                    <a:pt x="315" y="73"/>
                    <a:pt x="283" y="73"/>
                  </a:cubicBezTo>
                  <a:cubicBezTo>
                    <a:pt x="187" y="73"/>
                    <a:pt x="91" y="51"/>
                    <a:pt x="18" y="9"/>
                  </a:cubicBezTo>
                  <a:cubicBezTo>
                    <a:pt x="14" y="7"/>
                    <a:pt x="9" y="5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9"/>
            <p:cNvSpPr/>
            <p:nvPr/>
          </p:nvSpPr>
          <p:spPr>
            <a:xfrm>
              <a:off x="1476176" y="596311"/>
              <a:ext cx="14378" cy="721142"/>
            </a:xfrm>
            <a:custGeom>
              <a:avLst/>
              <a:gdLst/>
              <a:ahLst/>
              <a:cxnLst/>
              <a:rect l="l" t="t" r="r" b="b"/>
              <a:pathLst>
                <a:path w="77" h="3862" extrusionOk="0">
                  <a:moveTo>
                    <a:pt x="3" y="1"/>
                  </a:moveTo>
                  <a:lnTo>
                    <a:pt x="1" y="3792"/>
                  </a:lnTo>
                  <a:cubicBezTo>
                    <a:pt x="16" y="3818"/>
                    <a:pt x="40" y="3840"/>
                    <a:pt x="73" y="3862"/>
                  </a:cubicBezTo>
                  <a:lnTo>
                    <a:pt x="77" y="70"/>
                  </a:lnTo>
                  <a:cubicBezTo>
                    <a:pt x="44" y="51"/>
                    <a:pt x="20" y="27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9"/>
            <p:cNvSpPr/>
            <p:nvPr/>
          </p:nvSpPr>
          <p:spPr>
            <a:xfrm>
              <a:off x="1465346" y="541601"/>
              <a:ext cx="154050" cy="81413"/>
            </a:xfrm>
            <a:custGeom>
              <a:avLst/>
              <a:gdLst/>
              <a:ahLst/>
              <a:cxnLst/>
              <a:rect l="l" t="t" r="r" b="b"/>
              <a:pathLst>
                <a:path w="825" h="436" extrusionOk="0">
                  <a:moveTo>
                    <a:pt x="411" y="1"/>
                  </a:moveTo>
                  <a:cubicBezTo>
                    <a:pt x="315" y="1"/>
                    <a:pt x="219" y="22"/>
                    <a:pt x="146" y="64"/>
                  </a:cubicBezTo>
                  <a:cubicBezTo>
                    <a:pt x="0" y="149"/>
                    <a:pt x="0" y="287"/>
                    <a:pt x="148" y="372"/>
                  </a:cubicBezTo>
                  <a:cubicBezTo>
                    <a:pt x="222" y="414"/>
                    <a:pt x="318" y="436"/>
                    <a:pt x="414" y="436"/>
                  </a:cubicBezTo>
                  <a:cubicBezTo>
                    <a:pt x="511" y="436"/>
                    <a:pt x="607" y="414"/>
                    <a:pt x="679" y="372"/>
                  </a:cubicBezTo>
                  <a:cubicBezTo>
                    <a:pt x="825" y="287"/>
                    <a:pt x="825" y="149"/>
                    <a:pt x="677" y="64"/>
                  </a:cubicBezTo>
                  <a:cubicBezTo>
                    <a:pt x="603" y="22"/>
                    <a:pt x="507" y="1"/>
                    <a:pt x="411" y="1"/>
                  </a:cubicBez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9"/>
            <p:cNvSpPr/>
            <p:nvPr/>
          </p:nvSpPr>
          <p:spPr>
            <a:xfrm>
              <a:off x="1353127" y="570917"/>
              <a:ext cx="170295" cy="528252"/>
            </a:xfrm>
            <a:custGeom>
              <a:avLst/>
              <a:gdLst/>
              <a:ahLst/>
              <a:cxnLst/>
              <a:rect l="l" t="t" r="r" b="b"/>
              <a:pathLst>
                <a:path w="912" h="2829" extrusionOk="0">
                  <a:moveTo>
                    <a:pt x="1" y="0"/>
                  </a:moveTo>
                  <a:lnTo>
                    <a:pt x="3" y="2302"/>
                  </a:lnTo>
                  <a:lnTo>
                    <a:pt x="912" y="2829"/>
                  </a:lnTo>
                  <a:lnTo>
                    <a:pt x="909" y="527"/>
                  </a:lnTo>
                  <a:lnTo>
                    <a:pt x="1" y="0"/>
                  </a:lnTo>
                  <a:close/>
                  <a:moveTo>
                    <a:pt x="912" y="2829"/>
                  </a:moveTo>
                  <a:lnTo>
                    <a:pt x="912" y="2829"/>
                  </a:lnTo>
                  <a:lnTo>
                    <a:pt x="912" y="282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1353127" y="455523"/>
              <a:ext cx="362998" cy="213990"/>
            </a:xfrm>
            <a:custGeom>
              <a:avLst/>
              <a:gdLst/>
              <a:ahLst/>
              <a:cxnLst/>
              <a:rect l="l" t="t" r="r" b="b"/>
              <a:pathLst>
                <a:path w="1944" h="1146" extrusionOk="0">
                  <a:moveTo>
                    <a:pt x="1033" y="0"/>
                  </a:moveTo>
                  <a:lnTo>
                    <a:pt x="1" y="618"/>
                  </a:lnTo>
                  <a:lnTo>
                    <a:pt x="909" y="1145"/>
                  </a:lnTo>
                  <a:lnTo>
                    <a:pt x="1944" y="527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1522857" y="553925"/>
              <a:ext cx="193263" cy="545244"/>
            </a:xfrm>
            <a:custGeom>
              <a:avLst/>
              <a:gdLst/>
              <a:ahLst/>
              <a:cxnLst/>
              <a:rect l="l" t="t" r="r" b="b"/>
              <a:pathLst>
                <a:path w="1035" h="2920" extrusionOk="0">
                  <a:moveTo>
                    <a:pt x="1035" y="0"/>
                  </a:moveTo>
                  <a:lnTo>
                    <a:pt x="0" y="618"/>
                  </a:lnTo>
                  <a:lnTo>
                    <a:pt x="3" y="2920"/>
                  </a:lnTo>
                  <a:lnTo>
                    <a:pt x="1035" y="229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9" name="Google Shape;2939;p29"/>
          <p:cNvGrpSpPr/>
          <p:nvPr/>
        </p:nvGrpSpPr>
        <p:grpSpPr>
          <a:xfrm rot="10800000">
            <a:off x="580145" y="3686907"/>
            <a:ext cx="528825" cy="277850"/>
            <a:chOff x="1181525" y="4444275"/>
            <a:chExt cx="528825" cy="277850"/>
          </a:xfrm>
        </p:grpSpPr>
        <p:sp>
          <p:nvSpPr>
            <p:cNvPr id="2940" name="Google Shape;2940;p29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9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9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9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4" name="Google Shape;2944;p29"/>
          <p:cNvGrpSpPr/>
          <p:nvPr/>
        </p:nvGrpSpPr>
        <p:grpSpPr>
          <a:xfrm>
            <a:off x="6796607" y="-1215525"/>
            <a:ext cx="793955" cy="2216502"/>
            <a:chOff x="6796607" y="-1215525"/>
            <a:chExt cx="793955" cy="2216502"/>
          </a:xfrm>
        </p:grpSpPr>
        <p:grpSp>
          <p:nvGrpSpPr>
            <p:cNvPr id="2945" name="Google Shape;2945;p29"/>
            <p:cNvGrpSpPr/>
            <p:nvPr/>
          </p:nvGrpSpPr>
          <p:grpSpPr>
            <a:xfrm>
              <a:off x="6796607" y="-1215525"/>
              <a:ext cx="166230" cy="1755027"/>
              <a:chOff x="6796607" y="-1215525"/>
              <a:chExt cx="166230" cy="1755027"/>
            </a:xfrm>
          </p:grpSpPr>
          <p:sp>
            <p:nvSpPr>
              <p:cNvPr id="2946" name="Google Shape;2946;p29"/>
              <p:cNvSpPr/>
              <p:nvPr/>
            </p:nvSpPr>
            <p:spPr>
              <a:xfrm rot="5400000">
                <a:off x="6087019" y="-422296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9"/>
              <p:cNvSpPr/>
              <p:nvPr/>
            </p:nvSpPr>
            <p:spPr>
              <a:xfrm rot="5400000">
                <a:off x="6796607" y="373273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9"/>
              <p:cNvSpPr/>
              <p:nvPr/>
            </p:nvSpPr>
            <p:spPr>
              <a:xfrm rot="5400000">
                <a:off x="6847500" y="42426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9" name="Google Shape;2949;p29"/>
            <p:cNvGrpSpPr/>
            <p:nvPr/>
          </p:nvGrpSpPr>
          <p:grpSpPr>
            <a:xfrm>
              <a:off x="7110482" y="-754050"/>
              <a:ext cx="166230" cy="1755027"/>
              <a:chOff x="7110482" y="-754050"/>
              <a:chExt cx="166230" cy="1755027"/>
            </a:xfrm>
          </p:grpSpPr>
          <p:sp>
            <p:nvSpPr>
              <p:cNvPr id="2950" name="Google Shape;2950;p29"/>
              <p:cNvSpPr/>
              <p:nvPr/>
            </p:nvSpPr>
            <p:spPr>
              <a:xfrm rot="5400000">
                <a:off x="6400894" y="39179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9"/>
              <p:cNvSpPr/>
              <p:nvPr/>
            </p:nvSpPr>
            <p:spPr>
              <a:xfrm rot="5400000">
                <a:off x="7110482" y="834748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9"/>
              <p:cNvSpPr/>
              <p:nvPr/>
            </p:nvSpPr>
            <p:spPr>
              <a:xfrm rot="5400000">
                <a:off x="7161375" y="885743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3" name="Google Shape;2953;p29"/>
            <p:cNvGrpSpPr/>
            <p:nvPr/>
          </p:nvGrpSpPr>
          <p:grpSpPr>
            <a:xfrm>
              <a:off x="7424332" y="-1215525"/>
              <a:ext cx="166230" cy="1755027"/>
              <a:chOff x="7424332" y="-1215525"/>
              <a:chExt cx="166230" cy="1755027"/>
            </a:xfrm>
          </p:grpSpPr>
          <p:sp>
            <p:nvSpPr>
              <p:cNvPr id="2954" name="Google Shape;2954;p29"/>
              <p:cNvSpPr/>
              <p:nvPr/>
            </p:nvSpPr>
            <p:spPr>
              <a:xfrm rot="5400000">
                <a:off x="6714744" y="-422296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9"/>
              <p:cNvSpPr/>
              <p:nvPr/>
            </p:nvSpPr>
            <p:spPr>
              <a:xfrm rot="5400000">
                <a:off x="7424332" y="373273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9"/>
              <p:cNvSpPr/>
              <p:nvPr/>
            </p:nvSpPr>
            <p:spPr>
              <a:xfrm rot="5400000">
                <a:off x="7475226" y="42426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7" name="Google Shape;2957;p29"/>
          <p:cNvGrpSpPr/>
          <p:nvPr/>
        </p:nvGrpSpPr>
        <p:grpSpPr>
          <a:xfrm>
            <a:off x="-654942" y="4283302"/>
            <a:ext cx="3871458" cy="755077"/>
            <a:chOff x="-654942" y="4283302"/>
            <a:chExt cx="3871458" cy="755077"/>
          </a:xfrm>
        </p:grpSpPr>
        <p:sp>
          <p:nvSpPr>
            <p:cNvPr id="2958" name="Google Shape;2958;p29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59" name="Google Shape;2959;p29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2960" name="Google Shape;2960;p29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9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2" name="Google Shape;2962;p29"/>
          <p:cNvGrpSpPr/>
          <p:nvPr/>
        </p:nvGrpSpPr>
        <p:grpSpPr>
          <a:xfrm>
            <a:off x="3894690" y="4283302"/>
            <a:ext cx="851418" cy="3692606"/>
            <a:chOff x="4993250" y="3310669"/>
            <a:chExt cx="851418" cy="3692606"/>
          </a:xfrm>
        </p:grpSpPr>
        <p:sp>
          <p:nvSpPr>
            <p:cNvPr id="2963" name="Google Shape;2963;p29"/>
            <p:cNvSpPr/>
            <p:nvPr/>
          </p:nvSpPr>
          <p:spPr>
            <a:xfrm rot="-5400000">
              <a:off x="3539680" y="4945588"/>
              <a:ext cx="3511257" cy="604116"/>
            </a:xfrm>
            <a:custGeom>
              <a:avLst/>
              <a:gdLst/>
              <a:ahLst/>
              <a:cxnLst/>
              <a:rect l="l" t="t" r="r" b="b"/>
              <a:pathLst>
                <a:path w="90473" h="15566" extrusionOk="0">
                  <a:moveTo>
                    <a:pt x="0" y="0"/>
                  </a:moveTo>
                  <a:lnTo>
                    <a:pt x="80388" y="0"/>
                  </a:lnTo>
                  <a:lnTo>
                    <a:pt x="90473" y="1556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64" name="Google Shape;2964;p29"/>
            <p:cNvGrpSpPr/>
            <p:nvPr/>
          </p:nvGrpSpPr>
          <p:grpSpPr>
            <a:xfrm rot="-5400000">
              <a:off x="5586613" y="3310669"/>
              <a:ext cx="258055" cy="258055"/>
              <a:chOff x="1928250" y="3552906"/>
              <a:chExt cx="166230" cy="166230"/>
            </a:xfrm>
          </p:grpSpPr>
          <p:sp>
            <p:nvSpPr>
              <p:cNvPr id="2965" name="Google Shape;2965;p29"/>
              <p:cNvSpPr/>
              <p:nvPr/>
            </p:nvSpPr>
            <p:spPr>
              <a:xfrm>
                <a:off x="1928250" y="3552906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9"/>
              <p:cNvSpPr/>
              <p:nvPr/>
            </p:nvSpPr>
            <p:spPr>
              <a:xfrm>
                <a:off x="1979228" y="360391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8" name="Picture 4" descr="Rất Hay: Tìm hiểu ổ đĩa quang trên laptop, cách hoạt động của ổ đĩa quang -  Fptshop.com.vn">
            <a:extLst>
              <a:ext uri="{FF2B5EF4-FFF2-40B4-BE49-F238E27FC236}">
                <a16:creationId xmlns:a16="http://schemas.microsoft.com/office/drawing/2014/main" id="{1BAE3945-A39D-594F-D42D-0C33E069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40" y="1244611"/>
            <a:ext cx="3488086" cy="35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35"/>
          <p:cNvSpPr txBox="1">
            <a:spLocks noGrp="1"/>
          </p:cNvSpPr>
          <p:nvPr>
            <p:ph type="subTitle" idx="2"/>
          </p:nvPr>
        </p:nvSpPr>
        <p:spPr>
          <a:xfrm>
            <a:off x="0" y="2162736"/>
            <a:ext cx="8859651" cy="147453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quang</a:t>
            </a:r>
            <a:r>
              <a:rPr lang="en-ID" sz="2000" dirty="0">
                <a:solidFill>
                  <a:srgbClr val="000000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5.25 inch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có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330000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phân</a:t>
            </a:r>
            <a:r>
              <a:rPr lang="en-ID" sz="2000" dirty="0">
                <a:solidFill>
                  <a:srgbClr val="000000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vùng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mỗi</a:t>
            </a:r>
            <a:r>
              <a:rPr lang="en-ID" sz="20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phân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vùng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có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2352 byte.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Tổng dung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8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3.30,000 x 2352 = 776 * 10 bytes = 776 </a:t>
            </a:r>
            <a:r>
              <a:rPr lang="en-ID" sz="2000" dirty="0" err="1">
                <a:solidFill>
                  <a:srgbClr val="8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Megabytes.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ID" sz="20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650 megabyte</a:t>
            </a:r>
            <a:endParaRPr lang="en-ID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24" name="Google Shape;3424;p35"/>
          <p:cNvSpPr txBox="1">
            <a:spLocks noGrp="1"/>
          </p:cNvSpPr>
          <p:nvPr>
            <p:ph type="subTitle" idx="3"/>
          </p:nvPr>
        </p:nvSpPr>
        <p:spPr>
          <a:xfrm>
            <a:off x="1875796" y="1063240"/>
            <a:ext cx="2310578" cy="948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28" name="Google Shape;3428;p35"/>
          <p:cNvGrpSpPr/>
          <p:nvPr/>
        </p:nvGrpSpPr>
        <p:grpSpPr>
          <a:xfrm rot="10800000">
            <a:off x="4170105" y="3938513"/>
            <a:ext cx="793955" cy="2216502"/>
            <a:chOff x="6796607" y="-1215525"/>
            <a:chExt cx="793955" cy="2216502"/>
          </a:xfrm>
        </p:grpSpPr>
        <p:grpSp>
          <p:nvGrpSpPr>
            <p:cNvPr id="3429" name="Google Shape;3429;p35"/>
            <p:cNvGrpSpPr/>
            <p:nvPr/>
          </p:nvGrpSpPr>
          <p:grpSpPr>
            <a:xfrm>
              <a:off x="6796607" y="-1215525"/>
              <a:ext cx="166230" cy="1755027"/>
              <a:chOff x="6796607" y="-1215525"/>
              <a:chExt cx="166230" cy="1755027"/>
            </a:xfrm>
          </p:grpSpPr>
          <p:sp>
            <p:nvSpPr>
              <p:cNvPr id="3430" name="Google Shape;3430;p35"/>
              <p:cNvSpPr/>
              <p:nvPr/>
            </p:nvSpPr>
            <p:spPr>
              <a:xfrm rot="5400000">
                <a:off x="6087019" y="-422296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5"/>
              <p:cNvSpPr/>
              <p:nvPr/>
            </p:nvSpPr>
            <p:spPr>
              <a:xfrm rot="5400000">
                <a:off x="6796607" y="373273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5"/>
              <p:cNvSpPr/>
              <p:nvPr/>
            </p:nvSpPr>
            <p:spPr>
              <a:xfrm rot="5400000">
                <a:off x="6847500" y="42426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3" name="Google Shape;3433;p35"/>
            <p:cNvGrpSpPr/>
            <p:nvPr/>
          </p:nvGrpSpPr>
          <p:grpSpPr>
            <a:xfrm>
              <a:off x="7110482" y="-754050"/>
              <a:ext cx="166230" cy="1755027"/>
              <a:chOff x="7110482" y="-754050"/>
              <a:chExt cx="166230" cy="1755027"/>
            </a:xfrm>
          </p:grpSpPr>
          <p:sp>
            <p:nvSpPr>
              <p:cNvPr id="3434" name="Google Shape;3434;p35"/>
              <p:cNvSpPr/>
              <p:nvPr/>
            </p:nvSpPr>
            <p:spPr>
              <a:xfrm rot="5400000">
                <a:off x="6400894" y="39179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5"/>
              <p:cNvSpPr/>
              <p:nvPr/>
            </p:nvSpPr>
            <p:spPr>
              <a:xfrm rot="5400000">
                <a:off x="7110482" y="834748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5"/>
              <p:cNvSpPr/>
              <p:nvPr/>
            </p:nvSpPr>
            <p:spPr>
              <a:xfrm rot="5400000">
                <a:off x="7161375" y="885743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7" name="Google Shape;3437;p35"/>
            <p:cNvGrpSpPr/>
            <p:nvPr/>
          </p:nvGrpSpPr>
          <p:grpSpPr>
            <a:xfrm>
              <a:off x="7424332" y="-1215525"/>
              <a:ext cx="166230" cy="1755027"/>
              <a:chOff x="7424332" y="-1215525"/>
              <a:chExt cx="166230" cy="1755027"/>
            </a:xfrm>
          </p:grpSpPr>
          <p:sp>
            <p:nvSpPr>
              <p:cNvPr id="3438" name="Google Shape;3438;p35"/>
              <p:cNvSpPr/>
              <p:nvPr/>
            </p:nvSpPr>
            <p:spPr>
              <a:xfrm rot="5400000">
                <a:off x="6714744" y="-422296"/>
                <a:ext cx="158649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46775" h="1" fill="none" extrusionOk="0">
                    <a:moveTo>
                      <a:pt x="0" y="1"/>
                    </a:moveTo>
                    <a:lnTo>
                      <a:pt x="46774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5"/>
              <p:cNvSpPr/>
              <p:nvPr/>
            </p:nvSpPr>
            <p:spPr>
              <a:xfrm rot="5400000">
                <a:off x="7424332" y="373273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5"/>
              <p:cNvSpPr/>
              <p:nvPr/>
            </p:nvSpPr>
            <p:spPr>
              <a:xfrm rot="5400000">
                <a:off x="7475226" y="424268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41" name="Google Shape;3441;p35"/>
          <p:cNvGrpSpPr/>
          <p:nvPr/>
        </p:nvGrpSpPr>
        <p:grpSpPr>
          <a:xfrm>
            <a:off x="160451" y="-159509"/>
            <a:ext cx="1490775" cy="2004568"/>
            <a:chOff x="-4103875" y="-209097"/>
            <a:chExt cx="2954955" cy="3973376"/>
          </a:xfrm>
        </p:grpSpPr>
        <p:grpSp>
          <p:nvGrpSpPr>
            <p:cNvPr id="3442" name="Google Shape;3442;p35"/>
            <p:cNvGrpSpPr/>
            <p:nvPr/>
          </p:nvGrpSpPr>
          <p:grpSpPr>
            <a:xfrm>
              <a:off x="-4103875" y="-209097"/>
              <a:ext cx="2954955" cy="3973376"/>
              <a:chOff x="-4103875" y="-209097"/>
              <a:chExt cx="2954955" cy="3973376"/>
            </a:xfrm>
          </p:grpSpPr>
          <p:sp>
            <p:nvSpPr>
              <p:cNvPr id="3443" name="Google Shape;3443;p35"/>
              <p:cNvSpPr/>
              <p:nvPr/>
            </p:nvSpPr>
            <p:spPr>
              <a:xfrm>
                <a:off x="-4058825" y="156700"/>
                <a:ext cx="1125004" cy="2069861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12669" extrusionOk="0">
                    <a:moveTo>
                      <a:pt x="2294" y="1"/>
                    </a:moveTo>
                    <a:cubicBezTo>
                      <a:pt x="1825" y="1"/>
                      <a:pt x="1404" y="124"/>
                      <a:pt x="1057" y="373"/>
                    </a:cubicBezTo>
                    <a:cubicBezTo>
                      <a:pt x="289" y="926"/>
                      <a:pt x="0" y="2019"/>
                      <a:pt x="271" y="3377"/>
                    </a:cubicBezTo>
                    <a:lnTo>
                      <a:pt x="1039" y="7246"/>
                    </a:lnTo>
                    <a:cubicBezTo>
                      <a:pt x="1406" y="9090"/>
                      <a:pt x="2829" y="11053"/>
                      <a:pt x="4497" y="12016"/>
                    </a:cubicBezTo>
                    <a:lnTo>
                      <a:pt x="5549" y="12668"/>
                    </a:lnTo>
                    <a:lnTo>
                      <a:pt x="5711" y="12408"/>
                    </a:lnTo>
                    <a:lnTo>
                      <a:pt x="4653" y="11753"/>
                    </a:lnTo>
                    <a:cubicBezTo>
                      <a:pt x="3078" y="10842"/>
                      <a:pt x="1683" y="8923"/>
                      <a:pt x="1339" y="7185"/>
                    </a:cubicBezTo>
                    <a:lnTo>
                      <a:pt x="571" y="3318"/>
                    </a:lnTo>
                    <a:cubicBezTo>
                      <a:pt x="326" y="2082"/>
                      <a:pt x="566" y="1099"/>
                      <a:pt x="1235" y="622"/>
                    </a:cubicBezTo>
                    <a:cubicBezTo>
                      <a:pt x="1529" y="411"/>
                      <a:pt x="1890" y="306"/>
                      <a:pt x="2296" y="306"/>
                    </a:cubicBezTo>
                    <a:cubicBezTo>
                      <a:pt x="2857" y="306"/>
                      <a:pt x="3505" y="505"/>
                      <a:pt x="4186" y="897"/>
                    </a:cubicBezTo>
                    <a:lnTo>
                      <a:pt x="6186" y="2053"/>
                    </a:lnTo>
                    <a:lnTo>
                      <a:pt x="6340" y="1789"/>
                    </a:lnTo>
                    <a:lnTo>
                      <a:pt x="4338" y="633"/>
                    </a:lnTo>
                    <a:cubicBezTo>
                      <a:pt x="3611" y="213"/>
                      <a:pt x="2910" y="1"/>
                      <a:pt x="2294" y="1"/>
                    </a:cubicBezTo>
                    <a:close/>
                    <a:moveTo>
                      <a:pt x="5549" y="12668"/>
                    </a:moveTo>
                    <a:lnTo>
                      <a:pt x="5549" y="12669"/>
                    </a:lnTo>
                    <a:lnTo>
                      <a:pt x="5551" y="12669"/>
                    </a:lnTo>
                    <a:lnTo>
                      <a:pt x="5549" y="126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35"/>
              <p:cNvSpPr/>
              <p:nvPr/>
            </p:nvSpPr>
            <p:spPr>
              <a:xfrm>
                <a:off x="-4103875" y="322400"/>
                <a:ext cx="1542754" cy="1981648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2018" extrusionOk="0">
                    <a:moveTo>
                      <a:pt x="2293" y="0"/>
                    </a:moveTo>
                    <a:cubicBezTo>
                      <a:pt x="1824" y="0"/>
                      <a:pt x="1404" y="123"/>
                      <a:pt x="1057" y="372"/>
                    </a:cubicBezTo>
                    <a:cubicBezTo>
                      <a:pt x="287" y="925"/>
                      <a:pt x="1" y="2018"/>
                      <a:pt x="270" y="3376"/>
                    </a:cubicBezTo>
                    <a:lnTo>
                      <a:pt x="1038" y="7245"/>
                    </a:lnTo>
                    <a:cubicBezTo>
                      <a:pt x="1404" y="9089"/>
                      <a:pt x="2829" y="11052"/>
                      <a:pt x="4502" y="12017"/>
                    </a:cubicBezTo>
                    <a:lnTo>
                      <a:pt x="4653" y="11752"/>
                    </a:lnTo>
                    <a:cubicBezTo>
                      <a:pt x="3077" y="10844"/>
                      <a:pt x="1684" y="8922"/>
                      <a:pt x="1339" y="7187"/>
                    </a:cubicBezTo>
                    <a:lnTo>
                      <a:pt x="569" y="3317"/>
                    </a:lnTo>
                    <a:cubicBezTo>
                      <a:pt x="324" y="2083"/>
                      <a:pt x="567" y="1101"/>
                      <a:pt x="1235" y="621"/>
                    </a:cubicBezTo>
                    <a:cubicBezTo>
                      <a:pt x="1529" y="410"/>
                      <a:pt x="1890" y="305"/>
                      <a:pt x="2295" y="305"/>
                    </a:cubicBezTo>
                    <a:cubicBezTo>
                      <a:pt x="2856" y="305"/>
                      <a:pt x="3504" y="505"/>
                      <a:pt x="4185" y="899"/>
                    </a:cubicBezTo>
                    <a:lnTo>
                      <a:pt x="6187" y="2053"/>
                    </a:lnTo>
                    <a:lnTo>
                      <a:pt x="6339" y="1788"/>
                    </a:lnTo>
                    <a:lnTo>
                      <a:pt x="4339" y="634"/>
                    </a:lnTo>
                    <a:cubicBezTo>
                      <a:pt x="3610" y="213"/>
                      <a:pt x="2909" y="0"/>
                      <a:pt x="2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35"/>
              <p:cNvSpPr/>
              <p:nvPr/>
            </p:nvSpPr>
            <p:spPr>
              <a:xfrm>
                <a:off x="-3602243" y="2639771"/>
                <a:ext cx="1328489" cy="1124508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6891" extrusionOk="0">
                    <a:moveTo>
                      <a:pt x="0" y="0"/>
                    </a:moveTo>
                    <a:lnTo>
                      <a:pt x="0" y="2111"/>
                    </a:lnTo>
                    <a:lnTo>
                      <a:pt x="8141" y="6891"/>
                    </a:lnTo>
                    <a:lnTo>
                      <a:pt x="8141" y="47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35"/>
              <p:cNvSpPr/>
              <p:nvPr/>
            </p:nvSpPr>
            <p:spPr>
              <a:xfrm>
                <a:off x="-2273917" y="2772441"/>
                <a:ext cx="1124997" cy="991838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6078" extrusionOk="0">
                    <a:moveTo>
                      <a:pt x="6894" y="0"/>
                    </a:moveTo>
                    <a:lnTo>
                      <a:pt x="1" y="3968"/>
                    </a:lnTo>
                    <a:lnTo>
                      <a:pt x="1" y="6078"/>
                    </a:lnTo>
                    <a:lnTo>
                      <a:pt x="6894" y="2111"/>
                    </a:lnTo>
                    <a:lnTo>
                      <a:pt x="68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35"/>
              <p:cNvSpPr/>
              <p:nvPr/>
            </p:nvSpPr>
            <p:spPr>
              <a:xfrm>
                <a:off x="-3602243" y="1992416"/>
                <a:ext cx="2453323" cy="1427542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8748" extrusionOk="0">
                    <a:moveTo>
                      <a:pt x="6885" y="0"/>
                    </a:moveTo>
                    <a:lnTo>
                      <a:pt x="3443" y="1985"/>
                    </a:lnTo>
                    <a:lnTo>
                      <a:pt x="0" y="3967"/>
                    </a:lnTo>
                    <a:lnTo>
                      <a:pt x="4653" y="6730"/>
                    </a:lnTo>
                    <a:lnTo>
                      <a:pt x="8141" y="8748"/>
                    </a:lnTo>
                    <a:lnTo>
                      <a:pt x="11587" y="6763"/>
                    </a:lnTo>
                    <a:lnTo>
                      <a:pt x="15034" y="4780"/>
                    </a:lnTo>
                    <a:lnTo>
                      <a:pt x="11542" y="2761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35"/>
              <p:cNvSpPr/>
              <p:nvPr/>
            </p:nvSpPr>
            <p:spPr>
              <a:xfrm>
                <a:off x="-2709291" y="-167000"/>
                <a:ext cx="78491" cy="252098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4262" extrusionOk="0">
                    <a:moveTo>
                      <a:pt x="480" y="0"/>
                    </a:moveTo>
                    <a:lnTo>
                      <a:pt x="1" y="280"/>
                    </a:lnTo>
                    <a:lnTo>
                      <a:pt x="1" y="14261"/>
                    </a:lnTo>
                    <a:lnTo>
                      <a:pt x="480" y="13979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35"/>
              <p:cNvSpPr/>
              <p:nvPr/>
            </p:nvSpPr>
            <p:spPr>
              <a:xfrm>
                <a:off x="-2781744" y="-162758"/>
                <a:ext cx="72616" cy="251674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4238" extrusionOk="0">
                    <a:moveTo>
                      <a:pt x="0" y="0"/>
                    </a:moveTo>
                    <a:lnTo>
                      <a:pt x="0" y="13979"/>
                    </a:lnTo>
                    <a:lnTo>
                      <a:pt x="445" y="14237"/>
                    </a:lnTo>
                    <a:lnTo>
                      <a:pt x="445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35"/>
              <p:cNvSpPr/>
              <p:nvPr/>
            </p:nvSpPr>
            <p:spPr>
              <a:xfrm>
                <a:off x="-2781749" y="-209097"/>
                <a:ext cx="150946" cy="87957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39" extrusionOk="0">
                    <a:moveTo>
                      <a:pt x="490" y="0"/>
                    </a:moveTo>
                    <a:lnTo>
                      <a:pt x="0" y="282"/>
                    </a:lnTo>
                    <a:lnTo>
                      <a:pt x="445" y="538"/>
                    </a:lnTo>
                    <a:lnTo>
                      <a:pt x="924" y="258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35"/>
              <p:cNvSpPr/>
              <p:nvPr/>
            </p:nvSpPr>
            <p:spPr>
              <a:xfrm>
                <a:off x="-3161375" y="439268"/>
                <a:ext cx="1350983" cy="1062765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7952" extrusionOk="0">
                    <a:moveTo>
                      <a:pt x="0" y="0"/>
                    </a:moveTo>
                    <a:lnTo>
                      <a:pt x="0" y="2883"/>
                    </a:lnTo>
                    <a:lnTo>
                      <a:pt x="9003" y="7952"/>
                    </a:lnTo>
                    <a:lnTo>
                      <a:pt x="9003" y="50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35"/>
              <p:cNvSpPr/>
              <p:nvPr/>
            </p:nvSpPr>
            <p:spPr>
              <a:xfrm>
                <a:off x="-3161375" y="377525"/>
                <a:ext cx="1469366" cy="739204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5531" extrusionOk="0">
                    <a:moveTo>
                      <a:pt x="800" y="0"/>
                    </a:moveTo>
                    <a:lnTo>
                      <a:pt x="0" y="462"/>
                    </a:lnTo>
                    <a:lnTo>
                      <a:pt x="9003" y="5531"/>
                    </a:lnTo>
                    <a:lnTo>
                      <a:pt x="9793" y="5069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5"/>
              <p:cNvSpPr/>
              <p:nvPr/>
            </p:nvSpPr>
            <p:spPr>
              <a:xfrm>
                <a:off x="-2943947" y="-20287"/>
                <a:ext cx="78328" cy="2521164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4263" extrusionOk="0">
                    <a:moveTo>
                      <a:pt x="480" y="1"/>
                    </a:moveTo>
                    <a:lnTo>
                      <a:pt x="1" y="281"/>
                    </a:lnTo>
                    <a:lnTo>
                      <a:pt x="1" y="14262"/>
                    </a:lnTo>
                    <a:lnTo>
                      <a:pt x="480" y="13980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35"/>
              <p:cNvSpPr/>
              <p:nvPr/>
            </p:nvSpPr>
            <p:spPr>
              <a:xfrm>
                <a:off x="-3016400" y="-16045"/>
                <a:ext cx="72616" cy="251692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4239" extrusionOk="0">
                    <a:moveTo>
                      <a:pt x="0" y="1"/>
                    </a:moveTo>
                    <a:lnTo>
                      <a:pt x="0" y="13982"/>
                    </a:lnTo>
                    <a:lnTo>
                      <a:pt x="445" y="14238"/>
                    </a:lnTo>
                    <a:lnTo>
                      <a:pt x="445" y="2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5"/>
              <p:cNvSpPr/>
              <p:nvPr/>
            </p:nvSpPr>
            <p:spPr>
              <a:xfrm>
                <a:off x="-3016409" y="-73327"/>
                <a:ext cx="150783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537" extrusionOk="0">
                    <a:moveTo>
                      <a:pt x="490" y="1"/>
                    </a:moveTo>
                    <a:lnTo>
                      <a:pt x="0" y="281"/>
                    </a:lnTo>
                    <a:lnTo>
                      <a:pt x="445" y="537"/>
                    </a:lnTo>
                    <a:lnTo>
                      <a:pt x="924" y="257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5"/>
              <p:cNvSpPr/>
              <p:nvPr/>
            </p:nvSpPr>
            <p:spPr>
              <a:xfrm>
                <a:off x="-2020902" y="1569476"/>
                <a:ext cx="235047" cy="123238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981" extrusionOk="0">
                    <a:moveTo>
                      <a:pt x="987" y="0"/>
                    </a:moveTo>
                    <a:lnTo>
                      <a:pt x="129" y="89"/>
                    </a:lnTo>
                    <a:lnTo>
                      <a:pt x="1" y="215"/>
                    </a:lnTo>
                    <a:lnTo>
                      <a:pt x="428" y="810"/>
                    </a:lnTo>
                    <a:cubicBezTo>
                      <a:pt x="452" y="842"/>
                      <a:pt x="486" y="875"/>
                      <a:pt x="532" y="901"/>
                    </a:cubicBezTo>
                    <a:cubicBezTo>
                      <a:pt x="580" y="927"/>
                      <a:pt x="632" y="948"/>
                      <a:pt x="690" y="961"/>
                    </a:cubicBezTo>
                    <a:cubicBezTo>
                      <a:pt x="747" y="974"/>
                      <a:pt x="807" y="981"/>
                      <a:pt x="868" y="981"/>
                    </a:cubicBezTo>
                    <a:cubicBezTo>
                      <a:pt x="929" y="981"/>
                      <a:pt x="990" y="974"/>
                      <a:pt x="1048" y="961"/>
                    </a:cubicBezTo>
                    <a:cubicBezTo>
                      <a:pt x="1105" y="948"/>
                      <a:pt x="1159" y="927"/>
                      <a:pt x="1204" y="901"/>
                    </a:cubicBezTo>
                    <a:cubicBezTo>
                      <a:pt x="1252" y="875"/>
                      <a:pt x="1285" y="842"/>
                      <a:pt x="1308" y="810"/>
                    </a:cubicBezTo>
                    <a:lnTo>
                      <a:pt x="1738" y="215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5"/>
              <p:cNvSpPr/>
              <p:nvPr/>
            </p:nvSpPr>
            <p:spPr>
              <a:xfrm>
                <a:off x="-2030234" y="1369734"/>
                <a:ext cx="253575" cy="26934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144" extrusionOk="0">
                    <a:moveTo>
                      <a:pt x="0" y="1"/>
                    </a:moveTo>
                    <a:lnTo>
                      <a:pt x="0" y="1601"/>
                    </a:lnTo>
                    <a:cubicBezTo>
                      <a:pt x="0" y="1671"/>
                      <a:pt x="24" y="1740"/>
                      <a:pt x="70" y="1805"/>
                    </a:cubicBezTo>
                    <a:cubicBezTo>
                      <a:pt x="115" y="1870"/>
                      <a:pt x="185" y="1931"/>
                      <a:pt x="276" y="1985"/>
                    </a:cubicBezTo>
                    <a:cubicBezTo>
                      <a:pt x="367" y="2037"/>
                      <a:pt x="473" y="2076"/>
                      <a:pt x="586" y="2105"/>
                    </a:cubicBezTo>
                    <a:cubicBezTo>
                      <a:pt x="699" y="2131"/>
                      <a:pt x="818" y="2144"/>
                      <a:pt x="937" y="2144"/>
                    </a:cubicBezTo>
                    <a:cubicBezTo>
                      <a:pt x="1056" y="2144"/>
                      <a:pt x="1178" y="2131"/>
                      <a:pt x="1291" y="2105"/>
                    </a:cubicBezTo>
                    <a:cubicBezTo>
                      <a:pt x="1403" y="2076"/>
                      <a:pt x="1508" y="2037"/>
                      <a:pt x="1599" y="1985"/>
                    </a:cubicBezTo>
                    <a:cubicBezTo>
                      <a:pt x="1692" y="1931"/>
                      <a:pt x="1759" y="1870"/>
                      <a:pt x="1805" y="1805"/>
                    </a:cubicBezTo>
                    <a:cubicBezTo>
                      <a:pt x="1852" y="1740"/>
                      <a:pt x="1874" y="1671"/>
                      <a:pt x="1874" y="1601"/>
                    </a:cubicBez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5"/>
              <p:cNvSpPr/>
              <p:nvPr/>
            </p:nvSpPr>
            <p:spPr>
              <a:xfrm>
                <a:off x="-2161416" y="893241"/>
                <a:ext cx="258579" cy="63603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063" extrusionOk="0">
                    <a:moveTo>
                      <a:pt x="1" y="0"/>
                    </a:moveTo>
                    <a:lnTo>
                      <a:pt x="1" y="3952"/>
                    </a:lnTo>
                    <a:lnTo>
                      <a:pt x="1912" y="5062"/>
                    </a:lnTo>
                    <a:lnTo>
                      <a:pt x="1912" y="1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5"/>
              <p:cNvSpPr/>
              <p:nvPr/>
            </p:nvSpPr>
            <p:spPr>
              <a:xfrm>
                <a:off x="-1902974" y="892361"/>
                <a:ext cx="259796" cy="636919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5070" extrusionOk="0">
                    <a:moveTo>
                      <a:pt x="1920" y="1"/>
                    </a:moveTo>
                    <a:lnTo>
                      <a:pt x="1" y="1118"/>
                    </a:lnTo>
                    <a:lnTo>
                      <a:pt x="1" y="5069"/>
                    </a:lnTo>
                    <a:lnTo>
                      <a:pt x="1920" y="3952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5"/>
              <p:cNvSpPr/>
              <p:nvPr/>
            </p:nvSpPr>
            <p:spPr>
              <a:xfrm>
                <a:off x="-2161416" y="753170"/>
                <a:ext cx="518240" cy="279641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2226" extrusionOk="0">
                    <a:moveTo>
                      <a:pt x="1916" y="0"/>
                    </a:moveTo>
                    <a:lnTo>
                      <a:pt x="1" y="1115"/>
                    </a:lnTo>
                    <a:lnTo>
                      <a:pt x="1912" y="2226"/>
                    </a:lnTo>
                    <a:lnTo>
                      <a:pt x="3831" y="1109"/>
                    </a:lnTo>
                    <a:lnTo>
                      <a:pt x="19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5"/>
              <p:cNvSpPr/>
              <p:nvPr/>
            </p:nvSpPr>
            <p:spPr>
              <a:xfrm>
                <a:off x="-1654269" y="1156172"/>
                <a:ext cx="107245" cy="420216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345" extrusionOk="0">
                    <a:moveTo>
                      <a:pt x="792" y="0"/>
                    </a:moveTo>
                    <a:lnTo>
                      <a:pt x="1" y="462"/>
                    </a:lnTo>
                    <a:lnTo>
                      <a:pt x="1" y="3345"/>
                    </a:lnTo>
                    <a:lnTo>
                      <a:pt x="792" y="2883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5"/>
              <p:cNvSpPr/>
              <p:nvPr/>
            </p:nvSpPr>
            <p:spPr>
              <a:xfrm>
                <a:off x="-1828727" y="1122631"/>
                <a:ext cx="174595" cy="453758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12" extrusionOk="0">
                    <a:moveTo>
                      <a:pt x="0" y="0"/>
                    </a:moveTo>
                    <a:lnTo>
                      <a:pt x="0" y="2883"/>
                    </a:lnTo>
                    <a:lnTo>
                      <a:pt x="1291" y="3612"/>
                    </a:lnTo>
                    <a:lnTo>
                      <a:pt x="1291" y="7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5"/>
              <p:cNvSpPr/>
              <p:nvPr/>
            </p:nvSpPr>
            <p:spPr>
              <a:xfrm>
                <a:off x="-1828727" y="1064844"/>
                <a:ext cx="281705" cy="149494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1190" extrusionOk="0">
                    <a:moveTo>
                      <a:pt x="801" y="1"/>
                    </a:moveTo>
                    <a:lnTo>
                      <a:pt x="0" y="460"/>
                    </a:lnTo>
                    <a:lnTo>
                      <a:pt x="1291" y="1189"/>
                    </a:lnTo>
                    <a:lnTo>
                      <a:pt x="2082" y="727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5"/>
              <p:cNvSpPr/>
              <p:nvPr/>
            </p:nvSpPr>
            <p:spPr>
              <a:xfrm>
                <a:off x="-1987769" y="526669"/>
                <a:ext cx="170267" cy="42109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352" extrusionOk="0">
                    <a:moveTo>
                      <a:pt x="1" y="1"/>
                    </a:moveTo>
                    <a:lnTo>
                      <a:pt x="1" y="2987"/>
                    </a:lnTo>
                    <a:cubicBezTo>
                      <a:pt x="1" y="3081"/>
                      <a:pt x="61" y="3174"/>
                      <a:pt x="185" y="3246"/>
                    </a:cubicBezTo>
                    <a:cubicBezTo>
                      <a:pt x="306" y="3315"/>
                      <a:pt x="469" y="3352"/>
                      <a:pt x="630" y="3352"/>
                    </a:cubicBezTo>
                    <a:cubicBezTo>
                      <a:pt x="790" y="3352"/>
                      <a:pt x="953" y="3315"/>
                      <a:pt x="1074" y="3246"/>
                    </a:cubicBezTo>
                    <a:cubicBezTo>
                      <a:pt x="1198" y="3174"/>
                      <a:pt x="1259" y="3081"/>
                      <a:pt x="1259" y="2987"/>
                    </a:cubicBezTo>
                    <a:lnTo>
                      <a:pt x="12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5"/>
              <p:cNvSpPr/>
              <p:nvPr/>
            </p:nvSpPr>
            <p:spPr>
              <a:xfrm>
                <a:off x="-1987769" y="480942"/>
                <a:ext cx="170267" cy="91706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30" extrusionOk="0">
                    <a:moveTo>
                      <a:pt x="630" y="0"/>
                    </a:moveTo>
                    <a:cubicBezTo>
                      <a:pt x="469" y="0"/>
                      <a:pt x="306" y="37"/>
                      <a:pt x="185" y="109"/>
                    </a:cubicBezTo>
                    <a:cubicBezTo>
                      <a:pt x="61" y="178"/>
                      <a:pt x="1" y="272"/>
                      <a:pt x="1" y="365"/>
                    </a:cubicBezTo>
                    <a:cubicBezTo>
                      <a:pt x="1" y="458"/>
                      <a:pt x="61" y="551"/>
                      <a:pt x="185" y="623"/>
                    </a:cubicBezTo>
                    <a:cubicBezTo>
                      <a:pt x="306" y="692"/>
                      <a:pt x="469" y="729"/>
                      <a:pt x="630" y="729"/>
                    </a:cubicBezTo>
                    <a:cubicBezTo>
                      <a:pt x="790" y="729"/>
                      <a:pt x="953" y="692"/>
                      <a:pt x="1074" y="623"/>
                    </a:cubicBezTo>
                    <a:cubicBezTo>
                      <a:pt x="1198" y="551"/>
                      <a:pt x="1259" y="458"/>
                      <a:pt x="1259" y="365"/>
                    </a:cubicBezTo>
                    <a:cubicBezTo>
                      <a:pt x="1259" y="272"/>
                      <a:pt x="1198" y="178"/>
                      <a:pt x="1074" y="109"/>
                    </a:cubicBezTo>
                    <a:cubicBezTo>
                      <a:pt x="953" y="37"/>
                      <a:pt x="790" y="0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6" name="Google Shape;3466;p35"/>
            <p:cNvGrpSpPr/>
            <p:nvPr/>
          </p:nvGrpSpPr>
          <p:grpSpPr>
            <a:xfrm rot="-7176449" flipH="1">
              <a:off x="-2717754" y="1803680"/>
              <a:ext cx="671847" cy="1335335"/>
              <a:chOff x="3085475" y="1548950"/>
              <a:chExt cx="474050" cy="1101350"/>
            </a:xfrm>
          </p:grpSpPr>
          <p:sp>
            <p:nvSpPr>
              <p:cNvPr id="3467" name="Google Shape;3467;p35"/>
              <p:cNvSpPr/>
              <p:nvPr/>
            </p:nvSpPr>
            <p:spPr>
              <a:xfrm>
                <a:off x="3507700" y="2408900"/>
                <a:ext cx="168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87" extrusionOk="0">
                    <a:moveTo>
                      <a:pt x="1" y="0"/>
                    </a:moveTo>
                    <a:lnTo>
                      <a:pt x="1" y="486"/>
                    </a:lnTo>
                    <a:lnTo>
                      <a:pt x="673" y="486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rgbClr val="2E4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5"/>
              <p:cNvSpPr/>
              <p:nvPr/>
            </p:nvSpPr>
            <p:spPr>
              <a:xfrm>
                <a:off x="3100475" y="2584975"/>
                <a:ext cx="140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0" extrusionOk="0">
                    <a:moveTo>
                      <a:pt x="1" y="0"/>
                    </a:moveTo>
                    <a:lnTo>
                      <a:pt x="1" y="460"/>
                    </a:lnTo>
                    <a:lnTo>
                      <a:pt x="563" y="460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2E4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5"/>
              <p:cNvSpPr/>
              <p:nvPr/>
            </p:nvSpPr>
            <p:spPr>
              <a:xfrm>
                <a:off x="3369600" y="2421975"/>
                <a:ext cx="182175" cy="135275"/>
              </a:xfrm>
              <a:custGeom>
                <a:avLst/>
                <a:gdLst/>
                <a:ahLst/>
                <a:cxnLst/>
                <a:rect l="l" t="t" r="r" b="b"/>
                <a:pathLst>
                  <a:path w="7287" h="5411" extrusionOk="0">
                    <a:moveTo>
                      <a:pt x="4445" y="0"/>
                    </a:moveTo>
                    <a:cubicBezTo>
                      <a:pt x="4445" y="0"/>
                      <a:pt x="0" y="5411"/>
                      <a:pt x="482" y="5411"/>
                    </a:cubicBezTo>
                    <a:cubicBezTo>
                      <a:pt x="513" y="5411"/>
                      <a:pt x="563" y="5389"/>
                      <a:pt x="636" y="5342"/>
                    </a:cubicBezTo>
                    <a:cubicBezTo>
                      <a:pt x="2085" y="4416"/>
                      <a:pt x="4586" y="3438"/>
                      <a:pt x="5531" y="2891"/>
                    </a:cubicBezTo>
                    <a:cubicBezTo>
                      <a:pt x="6687" y="2221"/>
                      <a:pt x="7286" y="1727"/>
                      <a:pt x="6547" y="1215"/>
                    </a:cubicBezTo>
                    <a:cubicBezTo>
                      <a:pt x="5809" y="701"/>
                      <a:pt x="4445" y="0"/>
                      <a:pt x="44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5"/>
              <p:cNvSpPr/>
              <p:nvPr/>
            </p:nvSpPr>
            <p:spPr>
              <a:xfrm>
                <a:off x="3390050" y="2411000"/>
                <a:ext cx="161725" cy="126625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5065" extrusionOk="0">
                    <a:moveTo>
                      <a:pt x="3627" y="1"/>
                    </a:moveTo>
                    <a:cubicBezTo>
                      <a:pt x="3627" y="1"/>
                      <a:pt x="1" y="5064"/>
                      <a:pt x="544" y="5064"/>
                    </a:cubicBezTo>
                    <a:cubicBezTo>
                      <a:pt x="581" y="5064"/>
                      <a:pt x="637" y="5041"/>
                      <a:pt x="714" y="4992"/>
                    </a:cubicBezTo>
                    <a:cubicBezTo>
                      <a:pt x="2163" y="4066"/>
                      <a:pt x="3768" y="3439"/>
                      <a:pt x="4713" y="2892"/>
                    </a:cubicBezTo>
                    <a:cubicBezTo>
                      <a:pt x="5869" y="2222"/>
                      <a:pt x="6468" y="1727"/>
                      <a:pt x="5729" y="1213"/>
                    </a:cubicBezTo>
                    <a:cubicBezTo>
                      <a:pt x="4991" y="702"/>
                      <a:pt x="3627" y="1"/>
                      <a:pt x="36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5"/>
              <p:cNvSpPr/>
              <p:nvPr/>
            </p:nvSpPr>
            <p:spPr>
              <a:xfrm>
                <a:off x="3085475" y="2381225"/>
                <a:ext cx="461900" cy="269075"/>
              </a:xfrm>
              <a:custGeom>
                <a:avLst/>
                <a:gdLst/>
                <a:ahLst/>
                <a:cxnLst/>
                <a:rect l="l" t="t" r="r" b="b"/>
                <a:pathLst>
                  <a:path w="18476" h="10763" extrusionOk="0">
                    <a:moveTo>
                      <a:pt x="14797" y="0"/>
                    </a:moveTo>
                    <a:cubicBezTo>
                      <a:pt x="13433" y="0"/>
                      <a:pt x="11484" y="2128"/>
                      <a:pt x="8570" y="3723"/>
                    </a:cubicBezTo>
                    <a:cubicBezTo>
                      <a:pt x="6492" y="4860"/>
                      <a:pt x="4553" y="5415"/>
                      <a:pt x="2199" y="6710"/>
                    </a:cubicBezTo>
                    <a:cubicBezTo>
                      <a:pt x="397" y="7703"/>
                      <a:pt x="0" y="9068"/>
                      <a:pt x="1622" y="10005"/>
                    </a:cubicBezTo>
                    <a:cubicBezTo>
                      <a:pt x="2539" y="10534"/>
                      <a:pt x="3425" y="10763"/>
                      <a:pt x="4304" y="10763"/>
                    </a:cubicBezTo>
                    <a:cubicBezTo>
                      <a:pt x="6095" y="10763"/>
                      <a:pt x="7858" y="9813"/>
                      <a:pt x="9795" y="8512"/>
                    </a:cubicBezTo>
                    <a:cubicBezTo>
                      <a:pt x="14363" y="5448"/>
                      <a:pt x="18475" y="1942"/>
                      <a:pt x="17387" y="1313"/>
                    </a:cubicBezTo>
                    <a:cubicBezTo>
                      <a:pt x="16588" y="854"/>
                      <a:pt x="16315" y="695"/>
                      <a:pt x="15369" y="151"/>
                    </a:cubicBezTo>
                    <a:cubicBezTo>
                      <a:pt x="15191" y="48"/>
                      <a:pt x="15001" y="0"/>
                      <a:pt x="14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5"/>
              <p:cNvSpPr/>
              <p:nvPr/>
            </p:nvSpPr>
            <p:spPr>
              <a:xfrm>
                <a:off x="3085475" y="2368850"/>
                <a:ext cx="461900" cy="269100"/>
              </a:xfrm>
              <a:custGeom>
                <a:avLst/>
                <a:gdLst/>
                <a:ahLst/>
                <a:cxnLst/>
                <a:rect l="l" t="t" r="r" b="b"/>
                <a:pathLst>
                  <a:path w="18476" h="10764" extrusionOk="0">
                    <a:moveTo>
                      <a:pt x="14797" y="1"/>
                    </a:moveTo>
                    <a:cubicBezTo>
                      <a:pt x="13433" y="1"/>
                      <a:pt x="11484" y="2128"/>
                      <a:pt x="8570" y="3724"/>
                    </a:cubicBezTo>
                    <a:cubicBezTo>
                      <a:pt x="6492" y="4860"/>
                      <a:pt x="4553" y="5415"/>
                      <a:pt x="2199" y="6712"/>
                    </a:cubicBezTo>
                    <a:cubicBezTo>
                      <a:pt x="397" y="7704"/>
                      <a:pt x="0" y="9070"/>
                      <a:pt x="1622" y="10005"/>
                    </a:cubicBezTo>
                    <a:cubicBezTo>
                      <a:pt x="2539" y="10534"/>
                      <a:pt x="3425" y="10763"/>
                      <a:pt x="4304" y="10763"/>
                    </a:cubicBezTo>
                    <a:cubicBezTo>
                      <a:pt x="6095" y="10763"/>
                      <a:pt x="7858" y="9813"/>
                      <a:pt x="9795" y="8513"/>
                    </a:cubicBezTo>
                    <a:cubicBezTo>
                      <a:pt x="14363" y="5448"/>
                      <a:pt x="18475" y="1943"/>
                      <a:pt x="17387" y="1314"/>
                    </a:cubicBezTo>
                    <a:cubicBezTo>
                      <a:pt x="16588" y="854"/>
                      <a:pt x="16315" y="696"/>
                      <a:pt x="15369" y="151"/>
                    </a:cubicBezTo>
                    <a:cubicBezTo>
                      <a:pt x="15191" y="48"/>
                      <a:pt x="15001" y="1"/>
                      <a:pt x="147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5"/>
              <p:cNvSpPr/>
              <p:nvPr/>
            </p:nvSpPr>
            <p:spPr>
              <a:xfrm>
                <a:off x="3119625" y="2397125"/>
                <a:ext cx="351175" cy="221875"/>
              </a:xfrm>
              <a:custGeom>
                <a:avLst/>
                <a:gdLst/>
                <a:ahLst/>
                <a:cxnLst/>
                <a:rect l="l" t="t" r="r" b="b"/>
                <a:pathLst>
                  <a:path w="14047" h="8875" extrusionOk="0">
                    <a:moveTo>
                      <a:pt x="13884" y="1"/>
                    </a:moveTo>
                    <a:cubicBezTo>
                      <a:pt x="13852" y="27"/>
                      <a:pt x="10713" y="2710"/>
                      <a:pt x="8427" y="4146"/>
                    </a:cubicBezTo>
                    <a:cubicBezTo>
                      <a:pt x="6134" y="5581"/>
                      <a:pt x="63" y="8681"/>
                      <a:pt x="0" y="8714"/>
                    </a:cubicBezTo>
                    <a:lnTo>
                      <a:pt x="256" y="8874"/>
                    </a:lnTo>
                    <a:cubicBezTo>
                      <a:pt x="317" y="8844"/>
                      <a:pt x="6260" y="5801"/>
                      <a:pt x="8559" y="4358"/>
                    </a:cubicBezTo>
                    <a:cubicBezTo>
                      <a:pt x="10863" y="2914"/>
                      <a:pt x="14014" y="218"/>
                      <a:pt x="14047" y="192"/>
                    </a:cubicBezTo>
                    <a:lnTo>
                      <a:pt x="138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5"/>
              <p:cNvSpPr/>
              <p:nvPr/>
            </p:nvSpPr>
            <p:spPr>
              <a:xfrm>
                <a:off x="3426100" y="2374725"/>
                <a:ext cx="71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90" extrusionOk="0">
                    <a:moveTo>
                      <a:pt x="116" y="1"/>
                    </a:moveTo>
                    <a:lnTo>
                      <a:pt x="1" y="46"/>
                    </a:lnTo>
                    <a:lnTo>
                      <a:pt x="185" y="190"/>
                    </a:lnTo>
                    <a:lnTo>
                      <a:pt x="285" y="96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65BE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5"/>
              <p:cNvSpPr/>
              <p:nvPr/>
            </p:nvSpPr>
            <p:spPr>
              <a:xfrm>
                <a:off x="3326650" y="2361925"/>
                <a:ext cx="11237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4804" extrusionOk="0">
                    <a:moveTo>
                      <a:pt x="3036" y="1"/>
                    </a:moveTo>
                    <a:cubicBezTo>
                      <a:pt x="2991" y="1"/>
                      <a:pt x="2940" y="12"/>
                      <a:pt x="2879" y="38"/>
                    </a:cubicBezTo>
                    <a:cubicBezTo>
                      <a:pt x="2456" y="220"/>
                      <a:pt x="2419" y="873"/>
                      <a:pt x="2115" y="1112"/>
                    </a:cubicBezTo>
                    <a:cubicBezTo>
                      <a:pt x="1810" y="1350"/>
                      <a:pt x="580" y="2378"/>
                      <a:pt x="350" y="2717"/>
                    </a:cubicBezTo>
                    <a:cubicBezTo>
                      <a:pt x="220" y="2905"/>
                      <a:pt x="116" y="3144"/>
                      <a:pt x="72" y="3478"/>
                    </a:cubicBezTo>
                    <a:cubicBezTo>
                      <a:pt x="1" y="4038"/>
                      <a:pt x="44" y="4708"/>
                      <a:pt x="44" y="4708"/>
                    </a:cubicBezTo>
                    <a:lnTo>
                      <a:pt x="213" y="4803"/>
                    </a:lnTo>
                    <a:cubicBezTo>
                      <a:pt x="213" y="4803"/>
                      <a:pt x="4495" y="1118"/>
                      <a:pt x="4382" y="856"/>
                    </a:cubicBezTo>
                    <a:cubicBezTo>
                      <a:pt x="4297" y="658"/>
                      <a:pt x="4148" y="476"/>
                      <a:pt x="3887" y="450"/>
                    </a:cubicBezTo>
                    <a:cubicBezTo>
                      <a:pt x="3366" y="396"/>
                      <a:pt x="3307" y="1"/>
                      <a:pt x="30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5"/>
              <p:cNvSpPr/>
              <p:nvPr/>
            </p:nvSpPr>
            <p:spPr>
              <a:xfrm>
                <a:off x="3331850" y="2364325"/>
                <a:ext cx="10820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4708" extrusionOk="0">
                    <a:moveTo>
                      <a:pt x="2998" y="0"/>
                    </a:moveTo>
                    <a:cubicBezTo>
                      <a:pt x="2952" y="0"/>
                      <a:pt x="2901" y="11"/>
                      <a:pt x="2840" y="37"/>
                    </a:cubicBezTo>
                    <a:cubicBezTo>
                      <a:pt x="2417" y="220"/>
                      <a:pt x="2380" y="872"/>
                      <a:pt x="2077" y="1111"/>
                    </a:cubicBezTo>
                    <a:cubicBezTo>
                      <a:pt x="1771" y="1350"/>
                      <a:pt x="541" y="2378"/>
                      <a:pt x="311" y="2716"/>
                    </a:cubicBezTo>
                    <a:cubicBezTo>
                      <a:pt x="101" y="3024"/>
                      <a:pt x="33" y="3430"/>
                      <a:pt x="14" y="3696"/>
                    </a:cubicBezTo>
                    <a:cubicBezTo>
                      <a:pt x="1" y="3866"/>
                      <a:pt x="5" y="4707"/>
                      <a:pt x="5" y="4707"/>
                    </a:cubicBezTo>
                    <a:cubicBezTo>
                      <a:pt x="5" y="4707"/>
                      <a:pt x="3699" y="1896"/>
                      <a:pt x="4328" y="823"/>
                    </a:cubicBezTo>
                    <a:cubicBezTo>
                      <a:pt x="4241" y="638"/>
                      <a:pt x="4096" y="475"/>
                      <a:pt x="3849" y="449"/>
                    </a:cubicBezTo>
                    <a:cubicBezTo>
                      <a:pt x="3327" y="396"/>
                      <a:pt x="3268" y="0"/>
                      <a:pt x="29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5"/>
              <p:cNvSpPr/>
              <p:nvPr/>
            </p:nvSpPr>
            <p:spPr>
              <a:xfrm>
                <a:off x="3307850" y="2401575"/>
                <a:ext cx="139525" cy="120675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4827" extrusionOk="0">
                    <a:moveTo>
                      <a:pt x="3555" y="1"/>
                    </a:moveTo>
                    <a:cubicBezTo>
                      <a:pt x="3555" y="1"/>
                      <a:pt x="3403" y="753"/>
                      <a:pt x="2800" y="1224"/>
                    </a:cubicBezTo>
                    <a:cubicBezTo>
                      <a:pt x="2197" y="1695"/>
                      <a:pt x="597" y="2408"/>
                      <a:pt x="319" y="2699"/>
                    </a:cubicBezTo>
                    <a:cubicBezTo>
                      <a:pt x="0" y="3035"/>
                      <a:pt x="72" y="3295"/>
                      <a:pt x="72" y="3295"/>
                    </a:cubicBezTo>
                    <a:lnTo>
                      <a:pt x="1828" y="4827"/>
                    </a:lnTo>
                    <a:cubicBezTo>
                      <a:pt x="1828" y="4827"/>
                      <a:pt x="1956" y="4759"/>
                      <a:pt x="1991" y="4729"/>
                    </a:cubicBezTo>
                    <a:cubicBezTo>
                      <a:pt x="1998" y="4699"/>
                      <a:pt x="2006" y="4347"/>
                      <a:pt x="2071" y="4150"/>
                    </a:cubicBezTo>
                    <a:cubicBezTo>
                      <a:pt x="2102" y="4059"/>
                      <a:pt x="2171" y="3955"/>
                      <a:pt x="2280" y="3840"/>
                    </a:cubicBezTo>
                    <a:cubicBezTo>
                      <a:pt x="2557" y="3549"/>
                      <a:pt x="4158" y="2835"/>
                      <a:pt x="4761" y="2365"/>
                    </a:cubicBezTo>
                    <a:cubicBezTo>
                      <a:pt x="5364" y="1894"/>
                      <a:pt x="5429" y="1491"/>
                      <a:pt x="5516" y="1141"/>
                    </a:cubicBezTo>
                    <a:cubicBezTo>
                      <a:pt x="5540" y="1044"/>
                      <a:pt x="5581" y="740"/>
                      <a:pt x="5581" y="740"/>
                    </a:cubicBezTo>
                    <a:lnTo>
                      <a:pt x="35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5"/>
              <p:cNvSpPr/>
              <p:nvPr/>
            </p:nvSpPr>
            <p:spPr>
              <a:xfrm>
                <a:off x="3303675" y="2399525"/>
                <a:ext cx="14017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4909" extrusionOk="0">
                    <a:moveTo>
                      <a:pt x="3564" y="0"/>
                    </a:moveTo>
                    <a:cubicBezTo>
                      <a:pt x="3564" y="0"/>
                      <a:pt x="3414" y="753"/>
                      <a:pt x="2811" y="1223"/>
                    </a:cubicBezTo>
                    <a:lnTo>
                      <a:pt x="2809" y="1223"/>
                    </a:lnTo>
                    <a:cubicBezTo>
                      <a:pt x="2206" y="1694"/>
                      <a:pt x="607" y="2408"/>
                      <a:pt x="330" y="2698"/>
                    </a:cubicBezTo>
                    <a:cubicBezTo>
                      <a:pt x="178" y="2857"/>
                      <a:pt x="124" y="3000"/>
                      <a:pt x="89" y="3102"/>
                    </a:cubicBezTo>
                    <a:cubicBezTo>
                      <a:pt x="0" y="3375"/>
                      <a:pt x="0" y="3744"/>
                      <a:pt x="0" y="3744"/>
                    </a:cubicBezTo>
                    <a:lnTo>
                      <a:pt x="1995" y="4909"/>
                    </a:lnTo>
                    <a:cubicBezTo>
                      <a:pt x="1995" y="4909"/>
                      <a:pt x="1989" y="4473"/>
                      <a:pt x="2045" y="4262"/>
                    </a:cubicBezTo>
                    <a:cubicBezTo>
                      <a:pt x="2074" y="4156"/>
                      <a:pt x="2130" y="4006"/>
                      <a:pt x="2290" y="3839"/>
                    </a:cubicBezTo>
                    <a:cubicBezTo>
                      <a:pt x="2568" y="3549"/>
                      <a:pt x="4167" y="2835"/>
                      <a:pt x="4770" y="2362"/>
                    </a:cubicBezTo>
                    <a:cubicBezTo>
                      <a:pt x="5375" y="1891"/>
                      <a:pt x="5438" y="1488"/>
                      <a:pt x="5524" y="1141"/>
                    </a:cubicBezTo>
                    <a:cubicBezTo>
                      <a:pt x="5548" y="1043"/>
                      <a:pt x="5607" y="746"/>
                      <a:pt x="5607" y="746"/>
                    </a:cubicBezTo>
                    <a:lnTo>
                      <a:pt x="356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5"/>
              <p:cNvSpPr/>
              <p:nvPr/>
            </p:nvSpPr>
            <p:spPr>
              <a:xfrm>
                <a:off x="3483375" y="2407325"/>
                <a:ext cx="71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190" extrusionOk="0">
                    <a:moveTo>
                      <a:pt x="115" y="0"/>
                    </a:moveTo>
                    <a:lnTo>
                      <a:pt x="0" y="48"/>
                    </a:lnTo>
                    <a:lnTo>
                      <a:pt x="184" y="189"/>
                    </a:lnTo>
                    <a:lnTo>
                      <a:pt x="284" y="9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65BE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5"/>
              <p:cNvSpPr/>
              <p:nvPr/>
            </p:nvSpPr>
            <p:spPr>
              <a:xfrm>
                <a:off x="3383925" y="2394575"/>
                <a:ext cx="112375" cy="12002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4801" extrusionOk="0">
                    <a:moveTo>
                      <a:pt x="3036" y="0"/>
                    </a:moveTo>
                    <a:cubicBezTo>
                      <a:pt x="2991" y="0"/>
                      <a:pt x="2939" y="12"/>
                      <a:pt x="2878" y="38"/>
                    </a:cubicBezTo>
                    <a:cubicBezTo>
                      <a:pt x="2455" y="218"/>
                      <a:pt x="2419" y="873"/>
                      <a:pt x="2113" y="1111"/>
                    </a:cubicBezTo>
                    <a:cubicBezTo>
                      <a:pt x="1809" y="1350"/>
                      <a:pt x="579" y="2378"/>
                      <a:pt x="349" y="2716"/>
                    </a:cubicBezTo>
                    <a:cubicBezTo>
                      <a:pt x="219" y="2903"/>
                      <a:pt x="115" y="3141"/>
                      <a:pt x="72" y="3478"/>
                    </a:cubicBezTo>
                    <a:cubicBezTo>
                      <a:pt x="0" y="4035"/>
                      <a:pt x="43" y="4705"/>
                      <a:pt x="43" y="4705"/>
                    </a:cubicBezTo>
                    <a:lnTo>
                      <a:pt x="213" y="4801"/>
                    </a:lnTo>
                    <a:cubicBezTo>
                      <a:pt x="213" y="4801"/>
                      <a:pt x="4494" y="1116"/>
                      <a:pt x="4381" y="853"/>
                    </a:cubicBezTo>
                    <a:cubicBezTo>
                      <a:pt x="4297" y="656"/>
                      <a:pt x="4147" y="476"/>
                      <a:pt x="3887" y="448"/>
                    </a:cubicBezTo>
                    <a:cubicBezTo>
                      <a:pt x="3366" y="394"/>
                      <a:pt x="3306" y="0"/>
                      <a:pt x="3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5"/>
              <p:cNvSpPr/>
              <p:nvPr/>
            </p:nvSpPr>
            <p:spPr>
              <a:xfrm>
                <a:off x="3389075" y="2396950"/>
                <a:ext cx="10825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708" extrusionOk="0">
                    <a:moveTo>
                      <a:pt x="2999" y="1"/>
                    </a:moveTo>
                    <a:cubicBezTo>
                      <a:pt x="2954" y="1"/>
                      <a:pt x="2902" y="12"/>
                      <a:pt x="2842" y="38"/>
                    </a:cubicBezTo>
                    <a:cubicBezTo>
                      <a:pt x="2419" y="218"/>
                      <a:pt x="2382" y="873"/>
                      <a:pt x="2076" y="1112"/>
                    </a:cubicBezTo>
                    <a:cubicBezTo>
                      <a:pt x="1772" y="1350"/>
                      <a:pt x="542" y="2378"/>
                      <a:pt x="310" y="2717"/>
                    </a:cubicBezTo>
                    <a:cubicBezTo>
                      <a:pt x="102" y="3025"/>
                      <a:pt x="35" y="3430"/>
                      <a:pt x="13" y="3697"/>
                    </a:cubicBezTo>
                    <a:cubicBezTo>
                      <a:pt x="0" y="3864"/>
                      <a:pt x="5" y="4708"/>
                      <a:pt x="5" y="4708"/>
                    </a:cubicBezTo>
                    <a:cubicBezTo>
                      <a:pt x="5" y="4708"/>
                      <a:pt x="3700" y="1897"/>
                      <a:pt x="4329" y="823"/>
                    </a:cubicBezTo>
                    <a:cubicBezTo>
                      <a:pt x="4243" y="637"/>
                      <a:pt x="4095" y="474"/>
                      <a:pt x="3848" y="448"/>
                    </a:cubicBezTo>
                    <a:lnTo>
                      <a:pt x="3850" y="448"/>
                    </a:lnTo>
                    <a:cubicBezTo>
                      <a:pt x="3329" y="396"/>
                      <a:pt x="3269" y="1"/>
                      <a:pt x="29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5"/>
              <p:cNvSpPr/>
              <p:nvPr/>
            </p:nvSpPr>
            <p:spPr>
              <a:xfrm>
                <a:off x="3381475" y="2388950"/>
                <a:ext cx="44375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23" extrusionOk="0">
                    <a:moveTo>
                      <a:pt x="545" y="1"/>
                    </a:moveTo>
                    <a:cubicBezTo>
                      <a:pt x="224" y="1"/>
                      <a:pt x="1" y="296"/>
                      <a:pt x="1" y="792"/>
                    </a:cubicBezTo>
                    <a:cubicBezTo>
                      <a:pt x="1" y="894"/>
                      <a:pt x="11" y="996"/>
                      <a:pt x="29" y="1100"/>
                    </a:cubicBezTo>
                    <a:lnTo>
                      <a:pt x="224" y="989"/>
                    </a:lnTo>
                    <a:lnTo>
                      <a:pt x="1775" y="1523"/>
                    </a:lnTo>
                    <a:cubicBezTo>
                      <a:pt x="1677" y="944"/>
                      <a:pt x="1326" y="354"/>
                      <a:pt x="903" y="109"/>
                    </a:cubicBezTo>
                    <a:cubicBezTo>
                      <a:pt x="775" y="36"/>
                      <a:pt x="654" y="1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5"/>
              <p:cNvSpPr/>
              <p:nvPr/>
            </p:nvSpPr>
            <p:spPr>
              <a:xfrm>
                <a:off x="3425875" y="2427000"/>
                <a:ext cx="2425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97" h="3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8" y="105"/>
                      <a:pt x="29" y="209"/>
                      <a:pt x="29" y="309"/>
                    </a:cubicBezTo>
                    <a:lnTo>
                      <a:pt x="96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5"/>
              <p:cNvSpPr/>
              <p:nvPr/>
            </p:nvSpPr>
            <p:spPr>
              <a:xfrm>
                <a:off x="3386350" y="2386225"/>
                <a:ext cx="38698" cy="431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30" extrusionOk="0">
                    <a:moveTo>
                      <a:pt x="544" y="1"/>
                    </a:moveTo>
                    <a:cubicBezTo>
                      <a:pt x="224" y="1"/>
                      <a:pt x="1" y="296"/>
                      <a:pt x="1" y="790"/>
                    </a:cubicBezTo>
                    <a:cubicBezTo>
                      <a:pt x="1" y="892"/>
                      <a:pt x="12" y="994"/>
                      <a:pt x="29" y="1098"/>
                    </a:cubicBezTo>
                    <a:cubicBezTo>
                      <a:pt x="324" y="1502"/>
                      <a:pt x="1001" y="1792"/>
                      <a:pt x="1805" y="1829"/>
                    </a:cubicBezTo>
                    <a:cubicBezTo>
                      <a:pt x="1803" y="1165"/>
                      <a:pt x="1400" y="395"/>
                      <a:pt x="903" y="107"/>
                    </a:cubicBezTo>
                    <a:lnTo>
                      <a:pt x="903" y="109"/>
                    </a:lnTo>
                    <a:cubicBezTo>
                      <a:pt x="775" y="35"/>
                      <a:pt x="654" y="1"/>
                      <a:pt x="5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5"/>
              <p:cNvSpPr/>
              <p:nvPr/>
            </p:nvSpPr>
            <p:spPr>
              <a:xfrm>
                <a:off x="3377731" y="2315600"/>
                <a:ext cx="105500" cy="12187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4875" extrusionOk="0">
                    <a:moveTo>
                      <a:pt x="0" y="1"/>
                    </a:moveTo>
                    <a:lnTo>
                      <a:pt x="0" y="3686"/>
                    </a:lnTo>
                    <a:cubicBezTo>
                      <a:pt x="0" y="3846"/>
                      <a:pt x="59" y="3998"/>
                      <a:pt x="159" y="4137"/>
                    </a:cubicBezTo>
                    <a:cubicBezTo>
                      <a:pt x="141" y="4033"/>
                      <a:pt x="131" y="3931"/>
                      <a:pt x="131" y="3829"/>
                    </a:cubicBezTo>
                    <a:cubicBezTo>
                      <a:pt x="131" y="3333"/>
                      <a:pt x="354" y="3038"/>
                      <a:pt x="675" y="3038"/>
                    </a:cubicBezTo>
                    <a:cubicBezTo>
                      <a:pt x="784" y="3038"/>
                      <a:pt x="905" y="3073"/>
                      <a:pt x="1033" y="3146"/>
                    </a:cubicBezTo>
                    <a:cubicBezTo>
                      <a:pt x="1532" y="3434"/>
                      <a:pt x="1935" y="4204"/>
                      <a:pt x="1935" y="4868"/>
                    </a:cubicBezTo>
                    <a:cubicBezTo>
                      <a:pt x="1994" y="4872"/>
                      <a:pt x="2052" y="4874"/>
                      <a:pt x="2111" y="4874"/>
                    </a:cubicBezTo>
                    <a:cubicBezTo>
                      <a:pt x="3276" y="4874"/>
                      <a:pt x="4219" y="4343"/>
                      <a:pt x="4219" y="3686"/>
                    </a:cubicBezTo>
                    <a:lnTo>
                      <a:pt x="4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5"/>
              <p:cNvSpPr/>
              <p:nvPr/>
            </p:nvSpPr>
            <p:spPr>
              <a:xfrm>
                <a:off x="3381475" y="2288800"/>
                <a:ext cx="1000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4003" h="630" extrusionOk="0">
                    <a:moveTo>
                      <a:pt x="345" y="0"/>
                    </a:moveTo>
                    <a:lnTo>
                      <a:pt x="1" y="562"/>
                    </a:lnTo>
                    <a:lnTo>
                      <a:pt x="4002" y="629"/>
                    </a:lnTo>
                    <a:lnTo>
                      <a:pt x="3636" y="4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5"/>
              <p:cNvSpPr/>
              <p:nvPr/>
            </p:nvSpPr>
            <p:spPr>
              <a:xfrm>
                <a:off x="3377989" y="2283375"/>
                <a:ext cx="10550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2376" extrusionOk="0">
                    <a:moveTo>
                      <a:pt x="2111" y="0"/>
                    </a:moveTo>
                    <a:cubicBezTo>
                      <a:pt x="946" y="0"/>
                      <a:pt x="0" y="532"/>
                      <a:pt x="0" y="1187"/>
                    </a:cubicBezTo>
                    <a:cubicBezTo>
                      <a:pt x="0" y="1842"/>
                      <a:pt x="946" y="2375"/>
                      <a:pt x="2111" y="2375"/>
                    </a:cubicBezTo>
                    <a:cubicBezTo>
                      <a:pt x="3276" y="2375"/>
                      <a:pt x="4219" y="1842"/>
                      <a:pt x="4219" y="1187"/>
                    </a:cubicBezTo>
                    <a:cubicBezTo>
                      <a:pt x="4219" y="532"/>
                      <a:pt x="3276" y="0"/>
                      <a:pt x="2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5"/>
              <p:cNvSpPr/>
              <p:nvPr/>
            </p:nvSpPr>
            <p:spPr>
              <a:xfrm>
                <a:off x="3387964" y="2271875"/>
                <a:ext cx="85600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927" extrusionOk="0">
                    <a:moveTo>
                      <a:pt x="1712" y="0"/>
                    </a:moveTo>
                    <a:cubicBezTo>
                      <a:pt x="766" y="0"/>
                      <a:pt x="0" y="432"/>
                      <a:pt x="0" y="963"/>
                    </a:cubicBezTo>
                    <a:cubicBezTo>
                      <a:pt x="0" y="1495"/>
                      <a:pt x="766" y="1926"/>
                      <a:pt x="1712" y="1926"/>
                    </a:cubicBezTo>
                    <a:cubicBezTo>
                      <a:pt x="2657" y="1926"/>
                      <a:pt x="3423" y="1495"/>
                      <a:pt x="3423" y="963"/>
                    </a:cubicBezTo>
                    <a:cubicBezTo>
                      <a:pt x="3423" y="432"/>
                      <a:pt x="2657" y="0"/>
                      <a:pt x="1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5"/>
              <p:cNvSpPr/>
              <p:nvPr/>
            </p:nvSpPr>
            <p:spPr>
              <a:xfrm>
                <a:off x="3401050" y="2211725"/>
                <a:ext cx="60925" cy="98775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951" extrusionOk="0">
                    <a:moveTo>
                      <a:pt x="1" y="1"/>
                    </a:moveTo>
                    <a:lnTo>
                      <a:pt x="1" y="3265"/>
                    </a:lnTo>
                    <a:cubicBezTo>
                      <a:pt x="1" y="3643"/>
                      <a:pt x="545" y="3951"/>
                      <a:pt x="1217" y="3951"/>
                    </a:cubicBezTo>
                    <a:cubicBezTo>
                      <a:pt x="1892" y="3951"/>
                      <a:pt x="2436" y="3643"/>
                      <a:pt x="2436" y="3265"/>
                    </a:cubicBezTo>
                    <a:lnTo>
                      <a:pt x="24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5"/>
              <p:cNvSpPr/>
              <p:nvPr/>
            </p:nvSpPr>
            <p:spPr>
              <a:xfrm>
                <a:off x="3401000" y="2194600"/>
                <a:ext cx="6097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372" extrusionOk="0">
                    <a:moveTo>
                      <a:pt x="1219" y="1"/>
                    </a:moveTo>
                    <a:cubicBezTo>
                      <a:pt x="547" y="1"/>
                      <a:pt x="0" y="309"/>
                      <a:pt x="0" y="686"/>
                    </a:cubicBezTo>
                    <a:cubicBezTo>
                      <a:pt x="0" y="1066"/>
                      <a:pt x="547" y="1371"/>
                      <a:pt x="1219" y="1371"/>
                    </a:cubicBezTo>
                    <a:cubicBezTo>
                      <a:pt x="1892" y="1371"/>
                      <a:pt x="2438" y="1066"/>
                      <a:pt x="2438" y="686"/>
                    </a:cubicBezTo>
                    <a:cubicBezTo>
                      <a:pt x="2438" y="309"/>
                      <a:pt x="1892" y="1"/>
                      <a:pt x="1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5"/>
              <p:cNvSpPr/>
              <p:nvPr/>
            </p:nvSpPr>
            <p:spPr>
              <a:xfrm>
                <a:off x="3367000" y="1560500"/>
                <a:ext cx="9865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4116" extrusionOk="0">
                    <a:moveTo>
                      <a:pt x="2846" y="0"/>
                    </a:moveTo>
                    <a:cubicBezTo>
                      <a:pt x="1896" y="165"/>
                      <a:pt x="501" y="1310"/>
                      <a:pt x="146" y="3104"/>
                    </a:cubicBezTo>
                    <a:cubicBezTo>
                      <a:pt x="1" y="3835"/>
                      <a:pt x="624" y="4116"/>
                      <a:pt x="1395" y="4116"/>
                    </a:cubicBezTo>
                    <a:cubicBezTo>
                      <a:pt x="2514" y="4116"/>
                      <a:pt x="3946" y="3526"/>
                      <a:pt x="3798" y="2866"/>
                    </a:cubicBezTo>
                    <a:cubicBezTo>
                      <a:pt x="3549" y="1753"/>
                      <a:pt x="2846" y="0"/>
                      <a:pt x="2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5"/>
              <p:cNvSpPr/>
              <p:nvPr/>
            </p:nvSpPr>
            <p:spPr>
              <a:xfrm>
                <a:off x="3355175" y="1604800"/>
                <a:ext cx="23950" cy="61780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24712" extrusionOk="0">
                    <a:moveTo>
                      <a:pt x="361" y="0"/>
                    </a:moveTo>
                    <a:cubicBezTo>
                      <a:pt x="361" y="0"/>
                      <a:pt x="1" y="3868"/>
                      <a:pt x="1" y="8171"/>
                    </a:cubicBezTo>
                    <a:cubicBezTo>
                      <a:pt x="1" y="10839"/>
                      <a:pt x="243" y="14183"/>
                      <a:pt x="358" y="16572"/>
                    </a:cubicBezTo>
                    <a:cubicBezTo>
                      <a:pt x="523" y="19988"/>
                      <a:pt x="606" y="23410"/>
                      <a:pt x="621" y="24000"/>
                    </a:cubicBezTo>
                    <a:cubicBezTo>
                      <a:pt x="612" y="24258"/>
                      <a:pt x="714" y="24499"/>
                      <a:pt x="957" y="24712"/>
                    </a:cubicBezTo>
                    <a:cubicBezTo>
                      <a:pt x="903" y="23094"/>
                      <a:pt x="844" y="18944"/>
                      <a:pt x="742" y="17125"/>
                    </a:cubicBezTo>
                    <a:cubicBezTo>
                      <a:pt x="617" y="14860"/>
                      <a:pt x="241" y="9761"/>
                      <a:pt x="358" y="7620"/>
                    </a:cubicBezTo>
                    <a:cubicBezTo>
                      <a:pt x="463" y="5740"/>
                      <a:pt x="417" y="1115"/>
                      <a:pt x="404" y="16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5"/>
              <p:cNvSpPr/>
              <p:nvPr/>
            </p:nvSpPr>
            <p:spPr>
              <a:xfrm>
                <a:off x="3395725" y="1600125"/>
                <a:ext cx="163800" cy="636200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25448" extrusionOk="0">
                    <a:moveTo>
                      <a:pt x="4432" y="1"/>
                    </a:moveTo>
                    <a:lnTo>
                      <a:pt x="2684" y="469"/>
                    </a:lnTo>
                    <a:lnTo>
                      <a:pt x="797" y="979"/>
                    </a:lnTo>
                    <a:lnTo>
                      <a:pt x="413" y="832"/>
                    </a:lnTo>
                    <a:lnTo>
                      <a:pt x="413" y="832"/>
                    </a:lnTo>
                    <a:cubicBezTo>
                      <a:pt x="456" y="1075"/>
                      <a:pt x="582" y="2088"/>
                      <a:pt x="318" y="4567"/>
                    </a:cubicBezTo>
                    <a:cubicBezTo>
                      <a:pt x="7" y="7471"/>
                      <a:pt x="1" y="13425"/>
                      <a:pt x="12" y="16314"/>
                    </a:cubicBezTo>
                    <a:cubicBezTo>
                      <a:pt x="20" y="18667"/>
                      <a:pt x="120" y="23573"/>
                      <a:pt x="157" y="25320"/>
                    </a:cubicBezTo>
                    <a:cubicBezTo>
                      <a:pt x="455" y="25407"/>
                      <a:pt x="772" y="25447"/>
                      <a:pt x="1101" y="25447"/>
                    </a:cubicBezTo>
                    <a:cubicBezTo>
                      <a:pt x="1982" y="25447"/>
                      <a:pt x="2951" y="25163"/>
                      <a:pt x="3873" y="24756"/>
                    </a:cubicBezTo>
                    <a:cubicBezTo>
                      <a:pt x="4315" y="24560"/>
                      <a:pt x="4747" y="24339"/>
                      <a:pt x="5152" y="24105"/>
                    </a:cubicBezTo>
                    <a:cubicBezTo>
                      <a:pt x="5152" y="24105"/>
                      <a:pt x="5903" y="14763"/>
                      <a:pt x="6165" y="10833"/>
                    </a:cubicBezTo>
                    <a:cubicBezTo>
                      <a:pt x="6176" y="10668"/>
                      <a:pt x="6187" y="10512"/>
                      <a:pt x="6196" y="10369"/>
                    </a:cubicBezTo>
                    <a:cubicBezTo>
                      <a:pt x="6551" y="4781"/>
                      <a:pt x="4432" y="1"/>
                      <a:pt x="44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5"/>
              <p:cNvSpPr/>
              <p:nvPr/>
            </p:nvSpPr>
            <p:spPr>
              <a:xfrm>
                <a:off x="3361200" y="1605175"/>
                <a:ext cx="49100" cy="62795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25118" extrusionOk="0">
                    <a:moveTo>
                      <a:pt x="163" y="1"/>
                    </a:moveTo>
                    <a:lnTo>
                      <a:pt x="163" y="1"/>
                    </a:lnTo>
                    <a:cubicBezTo>
                      <a:pt x="176" y="1100"/>
                      <a:pt x="222" y="5725"/>
                      <a:pt x="117" y="7605"/>
                    </a:cubicBezTo>
                    <a:cubicBezTo>
                      <a:pt x="0" y="9748"/>
                      <a:pt x="376" y="14845"/>
                      <a:pt x="501" y="17110"/>
                    </a:cubicBezTo>
                    <a:cubicBezTo>
                      <a:pt x="603" y="18929"/>
                      <a:pt x="662" y="23079"/>
                      <a:pt x="716" y="24697"/>
                    </a:cubicBezTo>
                    <a:cubicBezTo>
                      <a:pt x="790" y="24760"/>
                      <a:pt x="874" y="24823"/>
                      <a:pt x="976" y="24881"/>
                    </a:cubicBezTo>
                    <a:cubicBezTo>
                      <a:pt x="1154" y="24983"/>
                      <a:pt x="1341" y="25059"/>
                      <a:pt x="1538" y="25118"/>
                    </a:cubicBezTo>
                    <a:cubicBezTo>
                      <a:pt x="1501" y="23371"/>
                      <a:pt x="1401" y="18465"/>
                      <a:pt x="1393" y="16112"/>
                    </a:cubicBezTo>
                    <a:cubicBezTo>
                      <a:pt x="1382" y="13221"/>
                      <a:pt x="1388" y="7269"/>
                      <a:pt x="1699" y="4365"/>
                    </a:cubicBezTo>
                    <a:cubicBezTo>
                      <a:pt x="1963" y="1886"/>
                      <a:pt x="1837" y="873"/>
                      <a:pt x="1794" y="630"/>
                    </a:cubicBezTo>
                    <a:lnTo>
                      <a:pt x="163" y="1"/>
                    </a:lnTo>
                    <a:close/>
                  </a:path>
                </a:pathLst>
              </a:custGeom>
              <a:solidFill>
                <a:srgbClr val="65BE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5"/>
              <p:cNvSpPr/>
              <p:nvPr/>
            </p:nvSpPr>
            <p:spPr>
              <a:xfrm>
                <a:off x="3361200" y="1605175"/>
                <a:ext cx="49100" cy="62795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25118" extrusionOk="0">
                    <a:moveTo>
                      <a:pt x="163" y="1"/>
                    </a:moveTo>
                    <a:lnTo>
                      <a:pt x="163" y="1"/>
                    </a:lnTo>
                    <a:cubicBezTo>
                      <a:pt x="176" y="1100"/>
                      <a:pt x="222" y="5725"/>
                      <a:pt x="117" y="7605"/>
                    </a:cubicBezTo>
                    <a:cubicBezTo>
                      <a:pt x="0" y="9748"/>
                      <a:pt x="376" y="14845"/>
                      <a:pt x="501" y="17110"/>
                    </a:cubicBezTo>
                    <a:cubicBezTo>
                      <a:pt x="603" y="18929"/>
                      <a:pt x="662" y="23079"/>
                      <a:pt x="716" y="24697"/>
                    </a:cubicBezTo>
                    <a:cubicBezTo>
                      <a:pt x="790" y="24760"/>
                      <a:pt x="874" y="24823"/>
                      <a:pt x="976" y="24881"/>
                    </a:cubicBezTo>
                    <a:cubicBezTo>
                      <a:pt x="1154" y="24983"/>
                      <a:pt x="1341" y="25059"/>
                      <a:pt x="1538" y="25118"/>
                    </a:cubicBezTo>
                    <a:cubicBezTo>
                      <a:pt x="1501" y="23371"/>
                      <a:pt x="1401" y="18465"/>
                      <a:pt x="1393" y="16112"/>
                    </a:cubicBezTo>
                    <a:cubicBezTo>
                      <a:pt x="1382" y="13221"/>
                      <a:pt x="1388" y="7269"/>
                      <a:pt x="1699" y="4365"/>
                    </a:cubicBezTo>
                    <a:cubicBezTo>
                      <a:pt x="1963" y="1886"/>
                      <a:pt x="1837" y="873"/>
                      <a:pt x="1794" y="630"/>
                    </a:cubicBez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5"/>
              <p:cNvSpPr/>
              <p:nvPr/>
            </p:nvSpPr>
            <p:spPr>
              <a:xfrm>
                <a:off x="3462800" y="1600075"/>
                <a:ext cx="96725" cy="618950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24758" extrusionOk="0">
                    <a:moveTo>
                      <a:pt x="1749" y="1"/>
                    </a:moveTo>
                    <a:lnTo>
                      <a:pt x="1" y="471"/>
                    </a:lnTo>
                    <a:cubicBezTo>
                      <a:pt x="79" y="1302"/>
                      <a:pt x="311" y="2640"/>
                      <a:pt x="997" y="4068"/>
                    </a:cubicBezTo>
                    <a:cubicBezTo>
                      <a:pt x="1292" y="4684"/>
                      <a:pt x="1634" y="5343"/>
                      <a:pt x="1977" y="6098"/>
                    </a:cubicBezTo>
                    <a:cubicBezTo>
                      <a:pt x="2437" y="7148"/>
                      <a:pt x="3003" y="9202"/>
                      <a:pt x="2469" y="12846"/>
                    </a:cubicBezTo>
                    <a:cubicBezTo>
                      <a:pt x="1999" y="16075"/>
                      <a:pt x="1385" y="22625"/>
                      <a:pt x="1190" y="24758"/>
                    </a:cubicBezTo>
                    <a:cubicBezTo>
                      <a:pt x="1632" y="24562"/>
                      <a:pt x="2064" y="24341"/>
                      <a:pt x="2469" y="24107"/>
                    </a:cubicBezTo>
                    <a:cubicBezTo>
                      <a:pt x="2469" y="24107"/>
                      <a:pt x="3220" y="14765"/>
                      <a:pt x="3482" y="10835"/>
                    </a:cubicBezTo>
                    <a:cubicBezTo>
                      <a:pt x="3493" y="10670"/>
                      <a:pt x="3504" y="10514"/>
                      <a:pt x="3513" y="10371"/>
                    </a:cubicBezTo>
                    <a:cubicBezTo>
                      <a:pt x="3868" y="4783"/>
                      <a:pt x="1749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5"/>
              <p:cNvSpPr/>
              <p:nvPr/>
            </p:nvSpPr>
            <p:spPr>
              <a:xfrm>
                <a:off x="3344275" y="1548950"/>
                <a:ext cx="164000" cy="8325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3330" extrusionOk="0">
                    <a:moveTo>
                      <a:pt x="2955" y="0"/>
                    </a:moveTo>
                    <a:cubicBezTo>
                      <a:pt x="1406" y="894"/>
                      <a:pt x="1" y="2267"/>
                      <a:pt x="1317" y="3028"/>
                    </a:cubicBezTo>
                    <a:cubicBezTo>
                      <a:pt x="1684" y="3240"/>
                      <a:pt x="2133" y="3329"/>
                      <a:pt x="2623" y="3329"/>
                    </a:cubicBezTo>
                    <a:cubicBezTo>
                      <a:pt x="3894" y="3329"/>
                      <a:pt x="5444" y="2727"/>
                      <a:pt x="6560" y="2083"/>
                    </a:cubicBezTo>
                    <a:lnTo>
                      <a:pt x="5759" y="1621"/>
                    </a:lnTo>
                    <a:cubicBezTo>
                      <a:pt x="4827" y="2158"/>
                      <a:pt x="3784" y="2604"/>
                      <a:pt x="3000" y="2604"/>
                    </a:cubicBezTo>
                    <a:cubicBezTo>
                      <a:pt x="2742" y="2604"/>
                      <a:pt x="2512" y="2556"/>
                      <a:pt x="2324" y="2447"/>
                    </a:cubicBezTo>
                    <a:cubicBezTo>
                      <a:pt x="1560" y="2007"/>
                      <a:pt x="2517" y="1178"/>
                      <a:pt x="3755" y="462"/>
                    </a:cubicBez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5"/>
              <p:cNvSpPr/>
              <p:nvPr/>
            </p:nvSpPr>
            <p:spPr>
              <a:xfrm>
                <a:off x="3476900" y="1772400"/>
                <a:ext cx="40750" cy="1446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5787" extrusionOk="0">
                    <a:moveTo>
                      <a:pt x="532" y="1"/>
                    </a:moveTo>
                    <a:cubicBezTo>
                      <a:pt x="660" y="135"/>
                      <a:pt x="775" y="313"/>
                      <a:pt x="858" y="532"/>
                    </a:cubicBezTo>
                    <a:cubicBezTo>
                      <a:pt x="1105" y="1185"/>
                      <a:pt x="1274" y="2283"/>
                      <a:pt x="858" y="3883"/>
                    </a:cubicBezTo>
                    <a:cubicBezTo>
                      <a:pt x="623" y="4786"/>
                      <a:pt x="266" y="5319"/>
                      <a:pt x="1" y="5482"/>
                    </a:cubicBezTo>
                    <a:cubicBezTo>
                      <a:pt x="9" y="5685"/>
                      <a:pt x="84" y="5787"/>
                      <a:pt x="197" y="5787"/>
                    </a:cubicBezTo>
                    <a:cubicBezTo>
                      <a:pt x="460" y="5787"/>
                      <a:pt x="927" y="5235"/>
                      <a:pt x="1213" y="4135"/>
                    </a:cubicBezTo>
                    <a:cubicBezTo>
                      <a:pt x="1630" y="2534"/>
                      <a:pt x="1461" y="1439"/>
                      <a:pt x="1213" y="784"/>
                    </a:cubicBezTo>
                    <a:cubicBezTo>
                      <a:pt x="1057" y="370"/>
                      <a:pt x="782" y="101"/>
                      <a:pt x="5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5"/>
              <p:cNvSpPr/>
              <p:nvPr/>
            </p:nvSpPr>
            <p:spPr>
              <a:xfrm>
                <a:off x="3476800" y="1771325"/>
                <a:ext cx="31975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525" extrusionOk="0">
                    <a:moveTo>
                      <a:pt x="331" y="0"/>
                    </a:moveTo>
                    <a:cubicBezTo>
                      <a:pt x="141" y="0"/>
                      <a:pt x="1" y="131"/>
                      <a:pt x="1" y="408"/>
                    </a:cubicBezTo>
                    <a:lnTo>
                      <a:pt x="1" y="5490"/>
                    </a:lnTo>
                    <a:cubicBezTo>
                      <a:pt x="1" y="5503"/>
                      <a:pt x="3" y="5512"/>
                      <a:pt x="5" y="5525"/>
                    </a:cubicBezTo>
                    <a:cubicBezTo>
                      <a:pt x="270" y="5362"/>
                      <a:pt x="627" y="4829"/>
                      <a:pt x="862" y="3926"/>
                    </a:cubicBezTo>
                    <a:cubicBezTo>
                      <a:pt x="1278" y="2326"/>
                      <a:pt x="1109" y="1228"/>
                      <a:pt x="862" y="575"/>
                    </a:cubicBezTo>
                    <a:cubicBezTo>
                      <a:pt x="779" y="356"/>
                      <a:pt x="664" y="178"/>
                      <a:pt x="536" y="44"/>
                    </a:cubicBezTo>
                    <a:cubicBezTo>
                      <a:pt x="465" y="15"/>
                      <a:pt x="395" y="0"/>
                      <a:pt x="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00" name="Google Shape;3500;p35"/>
            <p:cNvCxnSpPr/>
            <p:nvPr/>
          </p:nvCxnSpPr>
          <p:spPr>
            <a:xfrm>
              <a:off x="-1904050" y="1694550"/>
              <a:ext cx="0" cy="523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01" name="Google Shape;3501;p35"/>
          <p:cNvGrpSpPr/>
          <p:nvPr/>
        </p:nvGrpSpPr>
        <p:grpSpPr>
          <a:xfrm rot="-11645">
            <a:off x="7839704" y="3528748"/>
            <a:ext cx="811673" cy="1613368"/>
            <a:chOff x="3085475" y="1548950"/>
            <a:chExt cx="474050" cy="1101350"/>
          </a:xfrm>
        </p:grpSpPr>
        <p:sp>
          <p:nvSpPr>
            <p:cNvPr id="3502" name="Google Shape;3502;p35"/>
            <p:cNvSpPr/>
            <p:nvPr/>
          </p:nvSpPr>
          <p:spPr>
            <a:xfrm>
              <a:off x="3507700" y="2408900"/>
              <a:ext cx="16850" cy="12175"/>
            </a:xfrm>
            <a:custGeom>
              <a:avLst/>
              <a:gdLst/>
              <a:ahLst/>
              <a:cxnLst/>
              <a:rect l="l" t="t" r="r" b="b"/>
              <a:pathLst>
                <a:path w="674" h="487" extrusionOk="0">
                  <a:moveTo>
                    <a:pt x="1" y="0"/>
                  </a:moveTo>
                  <a:lnTo>
                    <a:pt x="1" y="486"/>
                  </a:lnTo>
                  <a:lnTo>
                    <a:pt x="673" y="486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2E4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5"/>
            <p:cNvSpPr/>
            <p:nvPr/>
          </p:nvSpPr>
          <p:spPr>
            <a:xfrm>
              <a:off x="3100475" y="2584975"/>
              <a:ext cx="14075" cy="11500"/>
            </a:xfrm>
            <a:custGeom>
              <a:avLst/>
              <a:gdLst/>
              <a:ahLst/>
              <a:cxnLst/>
              <a:rect l="l" t="t" r="r" b="b"/>
              <a:pathLst>
                <a:path w="563" h="460" extrusionOk="0">
                  <a:moveTo>
                    <a:pt x="1" y="0"/>
                  </a:moveTo>
                  <a:lnTo>
                    <a:pt x="1" y="460"/>
                  </a:lnTo>
                  <a:lnTo>
                    <a:pt x="563" y="46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2E4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5"/>
            <p:cNvSpPr/>
            <p:nvPr/>
          </p:nvSpPr>
          <p:spPr>
            <a:xfrm>
              <a:off x="3369600" y="2421975"/>
              <a:ext cx="182175" cy="135275"/>
            </a:xfrm>
            <a:custGeom>
              <a:avLst/>
              <a:gdLst/>
              <a:ahLst/>
              <a:cxnLst/>
              <a:rect l="l" t="t" r="r" b="b"/>
              <a:pathLst>
                <a:path w="7287" h="5411" extrusionOk="0">
                  <a:moveTo>
                    <a:pt x="4445" y="0"/>
                  </a:moveTo>
                  <a:cubicBezTo>
                    <a:pt x="4445" y="0"/>
                    <a:pt x="0" y="5411"/>
                    <a:pt x="482" y="5411"/>
                  </a:cubicBezTo>
                  <a:cubicBezTo>
                    <a:pt x="513" y="5411"/>
                    <a:pt x="563" y="5389"/>
                    <a:pt x="636" y="5342"/>
                  </a:cubicBezTo>
                  <a:cubicBezTo>
                    <a:pt x="2085" y="4416"/>
                    <a:pt x="4586" y="3438"/>
                    <a:pt x="5531" y="2891"/>
                  </a:cubicBezTo>
                  <a:cubicBezTo>
                    <a:pt x="6687" y="2221"/>
                    <a:pt x="7286" y="1727"/>
                    <a:pt x="6547" y="1215"/>
                  </a:cubicBezTo>
                  <a:cubicBezTo>
                    <a:pt x="5809" y="701"/>
                    <a:pt x="4445" y="0"/>
                    <a:pt x="4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5"/>
            <p:cNvSpPr/>
            <p:nvPr/>
          </p:nvSpPr>
          <p:spPr>
            <a:xfrm>
              <a:off x="3390050" y="2411000"/>
              <a:ext cx="161725" cy="126625"/>
            </a:xfrm>
            <a:custGeom>
              <a:avLst/>
              <a:gdLst/>
              <a:ahLst/>
              <a:cxnLst/>
              <a:rect l="l" t="t" r="r" b="b"/>
              <a:pathLst>
                <a:path w="6469" h="5065" extrusionOk="0">
                  <a:moveTo>
                    <a:pt x="3627" y="1"/>
                  </a:moveTo>
                  <a:cubicBezTo>
                    <a:pt x="3627" y="1"/>
                    <a:pt x="1" y="5064"/>
                    <a:pt x="544" y="5064"/>
                  </a:cubicBezTo>
                  <a:cubicBezTo>
                    <a:pt x="581" y="5064"/>
                    <a:pt x="637" y="5041"/>
                    <a:pt x="714" y="4992"/>
                  </a:cubicBezTo>
                  <a:cubicBezTo>
                    <a:pt x="2163" y="4066"/>
                    <a:pt x="3768" y="3439"/>
                    <a:pt x="4713" y="2892"/>
                  </a:cubicBezTo>
                  <a:cubicBezTo>
                    <a:pt x="5869" y="2222"/>
                    <a:pt x="6468" y="1727"/>
                    <a:pt x="5729" y="1213"/>
                  </a:cubicBezTo>
                  <a:cubicBezTo>
                    <a:pt x="4991" y="702"/>
                    <a:pt x="3627" y="1"/>
                    <a:pt x="36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5"/>
            <p:cNvSpPr/>
            <p:nvPr/>
          </p:nvSpPr>
          <p:spPr>
            <a:xfrm>
              <a:off x="3085475" y="2381225"/>
              <a:ext cx="461900" cy="269075"/>
            </a:xfrm>
            <a:custGeom>
              <a:avLst/>
              <a:gdLst/>
              <a:ahLst/>
              <a:cxnLst/>
              <a:rect l="l" t="t" r="r" b="b"/>
              <a:pathLst>
                <a:path w="18476" h="10763" extrusionOk="0">
                  <a:moveTo>
                    <a:pt x="14797" y="0"/>
                  </a:moveTo>
                  <a:cubicBezTo>
                    <a:pt x="13433" y="0"/>
                    <a:pt x="11484" y="2128"/>
                    <a:pt x="8570" y="3723"/>
                  </a:cubicBezTo>
                  <a:cubicBezTo>
                    <a:pt x="6492" y="4860"/>
                    <a:pt x="4553" y="5415"/>
                    <a:pt x="2199" y="6710"/>
                  </a:cubicBezTo>
                  <a:cubicBezTo>
                    <a:pt x="397" y="7703"/>
                    <a:pt x="0" y="9068"/>
                    <a:pt x="1622" y="10005"/>
                  </a:cubicBezTo>
                  <a:cubicBezTo>
                    <a:pt x="2539" y="10534"/>
                    <a:pt x="3425" y="10763"/>
                    <a:pt x="4304" y="10763"/>
                  </a:cubicBezTo>
                  <a:cubicBezTo>
                    <a:pt x="6095" y="10763"/>
                    <a:pt x="7858" y="9813"/>
                    <a:pt x="9795" y="8512"/>
                  </a:cubicBezTo>
                  <a:cubicBezTo>
                    <a:pt x="14363" y="5448"/>
                    <a:pt x="18475" y="1942"/>
                    <a:pt x="17387" y="1313"/>
                  </a:cubicBezTo>
                  <a:cubicBezTo>
                    <a:pt x="16588" y="854"/>
                    <a:pt x="16315" y="695"/>
                    <a:pt x="15369" y="151"/>
                  </a:cubicBezTo>
                  <a:cubicBezTo>
                    <a:pt x="15191" y="48"/>
                    <a:pt x="15001" y="0"/>
                    <a:pt x="147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5"/>
            <p:cNvSpPr/>
            <p:nvPr/>
          </p:nvSpPr>
          <p:spPr>
            <a:xfrm>
              <a:off x="3085475" y="2368850"/>
              <a:ext cx="461900" cy="269100"/>
            </a:xfrm>
            <a:custGeom>
              <a:avLst/>
              <a:gdLst/>
              <a:ahLst/>
              <a:cxnLst/>
              <a:rect l="l" t="t" r="r" b="b"/>
              <a:pathLst>
                <a:path w="18476" h="10764" extrusionOk="0">
                  <a:moveTo>
                    <a:pt x="14797" y="1"/>
                  </a:moveTo>
                  <a:cubicBezTo>
                    <a:pt x="13433" y="1"/>
                    <a:pt x="11484" y="2128"/>
                    <a:pt x="8570" y="3724"/>
                  </a:cubicBezTo>
                  <a:cubicBezTo>
                    <a:pt x="6492" y="4860"/>
                    <a:pt x="4553" y="5415"/>
                    <a:pt x="2199" y="6712"/>
                  </a:cubicBezTo>
                  <a:cubicBezTo>
                    <a:pt x="397" y="7704"/>
                    <a:pt x="0" y="9070"/>
                    <a:pt x="1622" y="10005"/>
                  </a:cubicBezTo>
                  <a:cubicBezTo>
                    <a:pt x="2539" y="10534"/>
                    <a:pt x="3425" y="10763"/>
                    <a:pt x="4304" y="10763"/>
                  </a:cubicBezTo>
                  <a:cubicBezTo>
                    <a:pt x="6095" y="10763"/>
                    <a:pt x="7858" y="9813"/>
                    <a:pt x="9795" y="8513"/>
                  </a:cubicBezTo>
                  <a:cubicBezTo>
                    <a:pt x="14363" y="5448"/>
                    <a:pt x="18475" y="1943"/>
                    <a:pt x="17387" y="1314"/>
                  </a:cubicBezTo>
                  <a:cubicBezTo>
                    <a:pt x="16588" y="854"/>
                    <a:pt x="16315" y="696"/>
                    <a:pt x="15369" y="151"/>
                  </a:cubicBezTo>
                  <a:cubicBezTo>
                    <a:pt x="15191" y="48"/>
                    <a:pt x="15001" y="1"/>
                    <a:pt x="14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5"/>
            <p:cNvSpPr/>
            <p:nvPr/>
          </p:nvSpPr>
          <p:spPr>
            <a:xfrm>
              <a:off x="3119625" y="2397125"/>
              <a:ext cx="351175" cy="221875"/>
            </a:xfrm>
            <a:custGeom>
              <a:avLst/>
              <a:gdLst/>
              <a:ahLst/>
              <a:cxnLst/>
              <a:rect l="l" t="t" r="r" b="b"/>
              <a:pathLst>
                <a:path w="14047" h="8875" extrusionOk="0">
                  <a:moveTo>
                    <a:pt x="13884" y="1"/>
                  </a:moveTo>
                  <a:cubicBezTo>
                    <a:pt x="13852" y="27"/>
                    <a:pt x="10713" y="2710"/>
                    <a:pt x="8427" y="4146"/>
                  </a:cubicBezTo>
                  <a:cubicBezTo>
                    <a:pt x="6134" y="5581"/>
                    <a:pt x="63" y="8681"/>
                    <a:pt x="0" y="8714"/>
                  </a:cubicBezTo>
                  <a:lnTo>
                    <a:pt x="256" y="8874"/>
                  </a:lnTo>
                  <a:cubicBezTo>
                    <a:pt x="317" y="8844"/>
                    <a:pt x="6260" y="5801"/>
                    <a:pt x="8559" y="4358"/>
                  </a:cubicBezTo>
                  <a:cubicBezTo>
                    <a:pt x="10863" y="2914"/>
                    <a:pt x="14014" y="218"/>
                    <a:pt x="14047" y="192"/>
                  </a:cubicBezTo>
                  <a:lnTo>
                    <a:pt x="13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5"/>
            <p:cNvSpPr/>
            <p:nvPr/>
          </p:nvSpPr>
          <p:spPr>
            <a:xfrm>
              <a:off x="3426100" y="2374725"/>
              <a:ext cx="7125" cy="4750"/>
            </a:xfrm>
            <a:custGeom>
              <a:avLst/>
              <a:gdLst/>
              <a:ahLst/>
              <a:cxnLst/>
              <a:rect l="l" t="t" r="r" b="b"/>
              <a:pathLst>
                <a:path w="285" h="190" extrusionOk="0">
                  <a:moveTo>
                    <a:pt x="116" y="1"/>
                  </a:moveTo>
                  <a:lnTo>
                    <a:pt x="1" y="46"/>
                  </a:lnTo>
                  <a:lnTo>
                    <a:pt x="185" y="190"/>
                  </a:lnTo>
                  <a:lnTo>
                    <a:pt x="285" y="9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65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5"/>
            <p:cNvSpPr/>
            <p:nvPr/>
          </p:nvSpPr>
          <p:spPr>
            <a:xfrm>
              <a:off x="3326650" y="2361925"/>
              <a:ext cx="112375" cy="120100"/>
            </a:xfrm>
            <a:custGeom>
              <a:avLst/>
              <a:gdLst/>
              <a:ahLst/>
              <a:cxnLst/>
              <a:rect l="l" t="t" r="r" b="b"/>
              <a:pathLst>
                <a:path w="4495" h="4804" extrusionOk="0">
                  <a:moveTo>
                    <a:pt x="3036" y="1"/>
                  </a:moveTo>
                  <a:cubicBezTo>
                    <a:pt x="2991" y="1"/>
                    <a:pt x="2940" y="12"/>
                    <a:pt x="2879" y="38"/>
                  </a:cubicBezTo>
                  <a:cubicBezTo>
                    <a:pt x="2456" y="220"/>
                    <a:pt x="2419" y="873"/>
                    <a:pt x="2115" y="1112"/>
                  </a:cubicBezTo>
                  <a:cubicBezTo>
                    <a:pt x="1810" y="1350"/>
                    <a:pt x="580" y="2378"/>
                    <a:pt x="350" y="2717"/>
                  </a:cubicBezTo>
                  <a:cubicBezTo>
                    <a:pt x="220" y="2905"/>
                    <a:pt x="116" y="3144"/>
                    <a:pt x="72" y="3478"/>
                  </a:cubicBezTo>
                  <a:cubicBezTo>
                    <a:pt x="1" y="4038"/>
                    <a:pt x="44" y="4708"/>
                    <a:pt x="44" y="4708"/>
                  </a:cubicBezTo>
                  <a:lnTo>
                    <a:pt x="213" y="4803"/>
                  </a:lnTo>
                  <a:cubicBezTo>
                    <a:pt x="213" y="4803"/>
                    <a:pt x="4495" y="1118"/>
                    <a:pt x="4382" y="856"/>
                  </a:cubicBezTo>
                  <a:cubicBezTo>
                    <a:pt x="4297" y="658"/>
                    <a:pt x="4148" y="476"/>
                    <a:pt x="3887" y="450"/>
                  </a:cubicBezTo>
                  <a:cubicBezTo>
                    <a:pt x="3366" y="396"/>
                    <a:pt x="3307" y="1"/>
                    <a:pt x="3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5"/>
            <p:cNvSpPr/>
            <p:nvPr/>
          </p:nvSpPr>
          <p:spPr>
            <a:xfrm>
              <a:off x="3331850" y="2364325"/>
              <a:ext cx="108200" cy="117700"/>
            </a:xfrm>
            <a:custGeom>
              <a:avLst/>
              <a:gdLst/>
              <a:ahLst/>
              <a:cxnLst/>
              <a:rect l="l" t="t" r="r" b="b"/>
              <a:pathLst>
                <a:path w="4328" h="4708" extrusionOk="0">
                  <a:moveTo>
                    <a:pt x="2998" y="0"/>
                  </a:moveTo>
                  <a:cubicBezTo>
                    <a:pt x="2952" y="0"/>
                    <a:pt x="2901" y="11"/>
                    <a:pt x="2840" y="37"/>
                  </a:cubicBezTo>
                  <a:cubicBezTo>
                    <a:pt x="2417" y="220"/>
                    <a:pt x="2380" y="872"/>
                    <a:pt x="2077" y="1111"/>
                  </a:cubicBezTo>
                  <a:cubicBezTo>
                    <a:pt x="1771" y="1350"/>
                    <a:pt x="541" y="2378"/>
                    <a:pt x="311" y="2716"/>
                  </a:cubicBezTo>
                  <a:cubicBezTo>
                    <a:pt x="101" y="3024"/>
                    <a:pt x="33" y="3430"/>
                    <a:pt x="14" y="3696"/>
                  </a:cubicBezTo>
                  <a:cubicBezTo>
                    <a:pt x="1" y="3866"/>
                    <a:pt x="5" y="4707"/>
                    <a:pt x="5" y="4707"/>
                  </a:cubicBezTo>
                  <a:cubicBezTo>
                    <a:pt x="5" y="4707"/>
                    <a:pt x="3699" y="1896"/>
                    <a:pt x="4328" y="823"/>
                  </a:cubicBezTo>
                  <a:cubicBezTo>
                    <a:pt x="4241" y="638"/>
                    <a:pt x="4096" y="475"/>
                    <a:pt x="3849" y="449"/>
                  </a:cubicBezTo>
                  <a:cubicBezTo>
                    <a:pt x="3327" y="396"/>
                    <a:pt x="3268" y="0"/>
                    <a:pt x="29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5"/>
            <p:cNvSpPr/>
            <p:nvPr/>
          </p:nvSpPr>
          <p:spPr>
            <a:xfrm>
              <a:off x="3307850" y="2401575"/>
              <a:ext cx="139525" cy="120675"/>
            </a:xfrm>
            <a:custGeom>
              <a:avLst/>
              <a:gdLst/>
              <a:ahLst/>
              <a:cxnLst/>
              <a:rect l="l" t="t" r="r" b="b"/>
              <a:pathLst>
                <a:path w="5581" h="4827" extrusionOk="0">
                  <a:moveTo>
                    <a:pt x="3555" y="1"/>
                  </a:moveTo>
                  <a:cubicBezTo>
                    <a:pt x="3555" y="1"/>
                    <a:pt x="3403" y="753"/>
                    <a:pt x="2800" y="1224"/>
                  </a:cubicBezTo>
                  <a:cubicBezTo>
                    <a:pt x="2197" y="1695"/>
                    <a:pt x="597" y="2408"/>
                    <a:pt x="319" y="2699"/>
                  </a:cubicBezTo>
                  <a:cubicBezTo>
                    <a:pt x="0" y="3035"/>
                    <a:pt x="72" y="3295"/>
                    <a:pt x="72" y="3295"/>
                  </a:cubicBezTo>
                  <a:lnTo>
                    <a:pt x="1828" y="4827"/>
                  </a:lnTo>
                  <a:cubicBezTo>
                    <a:pt x="1828" y="4827"/>
                    <a:pt x="1956" y="4759"/>
                    <a:pt x="1991" y="4729"/>
                  </a:cubicBezTo>
                  <a:cubicBezTo>
                    <a:pt x="1998" y="4699"/>
                    <a:pt x="2006" y="4347"/>
                    <a:pt x="2071" y="4150"/>
                  </a:cubicBezTo>
                  <a:cubicBezTo>
                    <a:pt x="2102" y="4059"/>
                    <a:pt x="2171" y="3955"/>
                    <a:pt x="2280" y="3840"/>
                  </a:cubicBezTo>
                  <a:cubicBezTo>
                    <a:pt x="2557" y="3549"/>
                    <a:pt x="4158" y="2835"/>
                    <a:pt x="4761" y="2365"/>
                  </a:cubicBezTo>
                  <a:cubicBezTo>
                    <a:pt x="5364" y="1894"/>
                    <a:pt x="5429" y="1491"/>
                    <a:pt x="5516" y="1141"/>
                  </a:cubicBezTo>
                  <a:cubicBezTo>
                    <a:pt x="5540" y="1044"/>
                    <a:pt x="5581" y="740"/>
                    <a:pt x="5581" y="740"/>
                  </a:cubicBezTo>
                  <a:lnTo>
                    <a:pt x="3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5"/>
            <p:cNvSpPr/>
            <p:nvPr/>
          </p:nvSpPr>
          <p:spPr>
            <a:xfrm>
              <a:off x="3303675" y="2399525"/>
              <a:ext cx="140175" cy="122725"/>
            </a:xfrm>
            <a:custGeom>
              <a:avLst/>
              <a:gdLst/>
              <a:ahLst/>
              <a:cxnLst/>
              <a:rect l="l" t="t" r="r" b="b"/>
              <a:pathLst>
                <a:path w="5607" h="4909" extrusionOk="0">
                  <a:moveTo>
                    <a:pt x="3564" y="0"/>
                  </a:moveTo>
                  <a:cubicBezTo>
                    <a:pt x="3564" y="0"/>
                    <a:pt x="3414" y="753"/>
                    <a:pt x="2811" y="1223"/>
                  </a:cubicBezTo>
                  <a:lnTo>
                    <a:pt x="2809" y="1223"/>
                  </a:lnTo>
                  <a:cubicBezTo>
                    <a:pt x="2206" y="1694"/>
                    <a:pt x="607" y="2408"/>
                    <a:pt x="330" y="2698"/>
                  </a:cubicBezTo>
                  <a:cubicBezTo>
                    <a:pt x="178" y="2857"/>
                    <a:pt x="124" y="3000"/>
                    <a:pt x="89" y="3102"/>
                  </a:cubicBezTo>
                  <a:cubicBezTo>
                    <a:pt x="0" y="3375"/>
                    <a:pt x="0" y="3744"/>
                    <a:pt x="0" y="3744"/>
                  </a:cubicBezTo>
                  <a:lnTo>
                    <a:pt x="1995" y="4909"/>
                  </a:lnTo>
                  <a:cubicBezTo>
                    <a:pt x="1995" y="4909"/>
                    <a:pt x="1989" y="4473"/>
                    <a:pt x="2045" y="4262"/>
                  </a:cubicBezTo>
                  <a:cubicBezTo>
                    <a:pt x="2074" y="4156"/>
                    <a:pt x="2130" y="4006"/>
                    <a:pt x="2290" y="3839"/>
                  </a:cubicBezTo>
                  <a:cubicBezTo>
                    <a:pt x="2568" y="3549"/>
                    <a:pt x="4167" y="2835"/>
                    <a:pt x="4770" y="2362"/>
                  </a:cubicBezTo>
                  <a:cubicBezTo>
                    <a:pt x="5375" y="1891"/>
                    <a:pt x="5438" y="1488"/>
                    <a:pt x="5524" y="1141"/>
                  </a:cubicBezTo>
                  <a:cubicBezTo>
                    <a:pt x="5548" y="1043"/>
                    <a:pt x="5607" y="746"/>
                    <a:pt x="5607" y="746"/>
                  </a:cubicBezTo>
                  <a:lnTo>
                    <a:pt x="35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5"/>
            <p:cNvSpPr/>
            <p:nvPr/>
          </p:nvSpPr>
          <p:spPr>
            <a:xfrm>
              <a:off x="3483375" y="2407325"/>
              <a:ext cx="7125" cy="4750"/>
            </a:xfrm>
            <a:custGeom>
              <a:avLst/>
              <a:gdLst/>
              <a:ahLst/>
              <a:cxnLst/>
              <a:rect l="l" t="t" r="r" b="b"/>
              <a:pathLst>
                <a:path w="285" h="190" extrusionOk="0">
                  <a:moveTo>
                    <a:pt x="115" y="0"/>
                  </a:moveTo>
                  <a:lnTo>
                    <a:pt x="0" y="48"/>
                  </a:lnTo>
                  <a:lnTo>
                    <a:pt x="184" y="189"/>
                  </a:lnTo>
                  <a:lnTo>
                    <a:pt x="284" y="9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65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5"/>
            <p:cNvSpPr/>
            <p:nvPr/>
          </p:nvSpPr>
          <p:spPr>
            <a:xfrm>
              <a:off x="3383925" y="2394575"/>
              <a:ext cx="112375" cy="120025"/>
            </a:xfrm>
            <a:custGeom>
              <a:avLst/>
              <a:gdLst/>
              <a:ahLst/>
              <a:cxnLst/>
              <a:rect l="l" t="t" r="r" b="b"/>
              <a:pathLst>
                <a:path w="4495" h="4801" extrusionOk="0">
                  <a:moveTo>
                    <a:pt x="3036" y="0"/>
                  </a:moveTo>
                  <a:cubicBezTo>
                    <a:pt x="2991" y="0"/>
                    <a:pt x="2939" y="12"/>
                    <a:pt x="2878" y="38"/>
                  </a:cubicBezTo>
                  <a:cubicBezTo>
                    <a:pt x="2455" y="218"/>
                    <a:pt x="2419" y="873"/>
                    <a:pt x="2113" y="1111"/>
                  </a:cubicBezTo>
                  <a:cubicBezTo>
                    <a:pt x="1809" y="1350"/>
                    <a:pt x="579" y="2378"/>
                    <a:pt x="349" y="2716"/>
                  </a:cubicBezTo>
                  <a:cubicBezTo>
                    <a:pt x="219" y="2903"/>
                    <a:pt x="115" y="3141"/>
                    <a:pt x="72" y="3478"/>
                  </a:cubicBezTo>
                  <a:cubicBezTo>
                    <a:pt x="0" y="4035"/>
                    <a:pt x="43" y="4705"/>
                    <a:pt x="43" y="4705"/>
                  </a:cubicBezTo>
                  <a:lnTo>
                    <a:pt x="213" y="4801"/>
                  </a:lnTo>
                  <a:cubicBezTo>
                    <a:pt x="213" y="4801"/>
                    <a:pt x="4494" y="1116"/>
                    <a:pt x="4381" y="853"/>
                  </a:cubicBezTo>
                  <a:cubicBezTo>
                    <a:pt x="4297" y="656"/>
                    <a:pt x="4147" y="476"/>
                    <a:pt x="3887" y="448"/>
                  </a:cubicBezTo>
                  <a:cubicBezTo>
                    <a:pt x="3366" y="394"/>
                    <a:pt x="3306" y="0"/>
                    <a:pt x="3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5"/>
            <p:cNvSpPr/>
            <p:nvPr/>
          </p:nvSpPr>
          <p:spPr>
            <a:xfrm>
              <a:off x="3389075" y="2396950"/>
              <a:ext cx="108250" cy="117700"/>
            </a:xfrm>
            <a:custGeom>
              <a:avLst/>
              <a:gdLst/>
              <a:ahLst/>
              <a:cxnLst/>
              <a:rect l="l" t="t" r="r" b="b"/>
              <a:pathLst>
                <a:path w="4330" h="4708" extrusionOk="0">
                  <a:moveTo>
                    <a:pt x="2999" y="1"/>
                  </a:moveTo>
                  <a:cubicBezTo>
                    <a:pt x="2954" y="1"/>
                    <a:pt x="2902" y="12"/>
                    <a:pt x="2842" y="38"/>
                  </a:cubicBezTo>
                  <a:cubicBezTo>
                    <a:pt x="2419" y="218"/>
                    <a:pt x="2382" y="873"/>
                    <a:pt x="2076" y="1112"/>
                  </a:cubicBezTo>
                  <a:cubicBezTo>
                    <a:pt x="1772" y="1350"/>
                    <a:pt x="542" y="2378"/>
                    <a:pt x="310" y="2717"/>
                  </a:cubicBezTo>
                  <a:cubicBezTo>
                    <a:pt x="102" y="3025"/>
                    <a:pt x="35" y="3430"/>
                    <a:pt x="13" y="3697"/>
                  </a:cubicBezTo>
                  <a:cubicBezTo>
                    <a:pt x="0" y="3864"/>
                    <a:pt x="5" y="4708"/>
                    <a:pt x="5" y="4708"/>
                  </a:cubicBezTo>
                  <a:cubicBezTo>
                    <a:pt x="5" y="4708"/>
                    <a:pt x="3700" y="1897"/>
                    <a:pt x="4329" y="823"/>
                  </a:cubicBezTo>
                  <a:cubicBezTo>
                    <a:pt x="4243" y="637"/>
                    <a:pt x="4095" y="474"/>
                    <a:pt x="3848" y="448"/>
                  </a:cubicBezTo>
                  <a:lnTo>
                    <a:pt x="3850" y="448"/>
                  </a:lnTo>
                  <a:cubicBezTo>
                    <a:pt x="3329" y="396"/>
                    <a:pt x="3269" y="1"/>
                    <a:pt x="2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5"/>
            <p:cNvSpPr/>
            <p:nvPr/>
          </p:nvSpPr>
          <p:spPr>
            <a:xfrm>
              <a:off x="3381475" y="2388950"/>
              <a:ext cx="44375" cy="38075"/>
            </a:xfrm>
            <a:custGeom>
              <a:avLst/>
              <a:gdLst/>
              <a:ahLst/>
              <a:cxnLst/>
              <a:rect l="l" t="t" r="r" b="b"/>
              <a:pathLst>
                <a:path w="1775" h="1523" extrusionOk="0">
                  <a:moveTo>
                    <a:pt x="545" y="1"/>
                  </a:moveTo>
                  <a:cubicBezTo>
                    <a:pt x="224" y="1"/>
                    <a:pt x="1" y="296"/>
                    <a:pt x="1" y="792"/>
                  </a:cubicBezTo>
                  <a:cubicBezTo>
                    <a:pt x="1" y="894"/>
                    <a:pt x="11" y="996"/>
                    <a:pt x="29" y="1100"/>
                  </a:cubicBezTo>
                  <a:lnTo>
                    <a:pt x="224" y="989"/>
                  </a:lnTo>
                  <a:lnTo>
                    <a:pt x="1775" y="1523"/>
                  </a:lnTo>
                  <a:cubicBezTo>
                    <a:pt x="1677" y="944"/>
                    <a:pt x="1326" y="354"/>
                    <a:pt x="903" y="109"/>
                  </a:cubicBezTo>
                  <a:cubicBezTo>
                    <a:pt x="775" y="36"/>
                    <a:pt x="654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5"/>
            <p:cNvSpPr/>
            <p:nvPr/>
          </p:nvSpPr>
          <p:spPr>
            <a:xfrm>
              <a:off x="3425875" y="2427000"/>
              <a:ext cx="2425" cy="7725"/>
            </a:xfrm>
            <a:custGeom>
              <a:avLst/>
              <a:gdLst/>
              <a:ahLst/>
              <a:cxnLst/>
              <a:rect l="l" t="t" r="r" b="b"/>
              <a:pathLst>
                <a:path w="97" h="309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105"/>
                    <a:pt x="29" y="209"/>
                    <a:pt x="29" y="309"/>
                  </a:cubicBezTo>
                  <a:lnTo>
                    <a:pt x="96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5"/>
            <p:cNvSpPr/>
            <p:nvPr/>
          </p:nvSpPr>
          <p:spPr>
            <a:xfrm>
              <a:off x="3386350" y="2386225"/>
              <a:ext cx="38698" cy="43174"/>
            </a:xfrm>
            <a:custGeom>
              <a:avLst/>
              <a:gdLst/>
              <a:ahLst/>
              <a:cxnLst/>
              <a:rect l="l" t="t" r="r" b="b"/>
              <a:pathLst>
                <a:path w="1806" h="1830" extrusionOk="0">
                  <a:moveTo>
                    <a:pt x="544" y="1"/>
                  </a:moveTo>
                  <a:cubicBezTo>
                    <a:pt x="224" y="1"/>
                    <a:pt x="1" y="296"/>
                    <a:pt x="1" y="790"/>
                  </a:cubicBezTo>
                  <a:cubicBezTo>
                    <a:pt x="1" y="892"/>
                    <a:pt x="12" y="994"/>
                    <a:pt x="29" y="1098"/>
                  </a:cubicBezTo>
                  <a:cubicBezTo>
                    <a:pt x="324" y="1502"/>
                    <a:pt x="1001" y="1792"/>
                    <a:pt x="1805" y="1829"/>
                  </a:cubicBezTo>
                  <a:cubicBezTo>
                    <a:pt x="1803" y="1165"/>
                    <a:pt x="1400" y="395"/>
                    <a:pt x="903" y="107"/>
                  </a:cubicBezTo>
                  <a:lnTo>
                    <a:pt x="903" y="109"/>
                  </a:lnTo>
                  <a:cubicBezTo>
                    <a:pt x="775" y="35"/>
                    <a:pt x="654" y="1"/>
                    <a:pt x="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5"/>
            <p:cNvSpPr/>
            <p:nvPr/>
          </p:nvSpPr>
          <p:spPr>
            <a:xfrm>
              <a:off x="3377731" y="2315600"/>
              <a:ext cx="105500" cy="121875"/>
            </a:xfrm>
            <a:custGeom>
              <a:avLst/>
              <a:gdLst/>
              <a:ahLst/>
              <a:cxnLst/>
              <a:rect l="l" t="t" r="r" b="b"/>
              <a:pathLst>
                <a:path w="4220" h="4875" extrusionOk="0">
                  <a:moveTo>
                    <a:pt x="0" y="1"/>
                  </a:moveTo>
                  <a:lnTo>
                    <a:pt x="0" y="3686"/>
                  </a:lnTo>
                  <a:cubicBezTo>
                    <a:pt x="0" y="3846"/>
                    <a:pt x="59" y="3998"/>
                    <a:pt x="159" y="4137"/>
                  </a:cubicBezTo>
                  <a:cubicBezTo>
                    <a:pt x="141" y="4033"/>
                    <a:pt x="131" y="3931"/>
                    <a:pt x="131" y="3829"/>
                  </a:cubicBezTo>
                  <a:cubicBezTo>
                    <a:pt x="131" y="3333"/>
                    <a:pt x="354" y="3038"/>
                    <a:pt x="675" y="3038"/>
                  </a:cubicBezTo>
                  <a:cubicBezTo>
                    <a:pt x="784" y="3038"/>
                    <a:pt x="905" y="3073"/>
                    <a:pt x="1033" y="3146"/>
                  </a:cubicBezTo>
                  <a:cubicBezTo>
                    <a:pt x="1532" y="3434"/>
                    <a:pt x="1935" y="4204"/>
                    <a:pt x="1935" y="4868"/>
                  </a:cubicBezTo>
                  <a:cubicBezTo>
                    <a:pt x="1994" y="4872"/>
                    <a:pt x="2052" y="4874"/>
                    <a:pt x="2111" y="4874"/>
                  </a:cubicBezTo>
                  <a:cubicBezTo>
                    <a:pt x="3276" y="4874"/>
                    <a:pt x="4219" y="4343"/>
                    <a:pt x="4219" y="3686"/>
                  </a:cubicBezTo>
                  <a:lnTo>
                    <a:pt x="42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5"/>
            <p:cNvSpPr/>
            <p:nvPr/>
          </p:nvSpPr>
          <p:spPr>
            <a:xfrm>
              <a:off x="3381475" y="2288800"/>
              <a:ext cx="100075" cy="15750"/>
            </a:xfrm>
            <a:custGeom>
              <a:avLst/>
              <a:gdLst/>
              <a:ahLst/>
              <a:cxnLst/>
              <a:rect l="l" t="t" r="r" b="b"/>
              <a:pathLst>
                <a:path w="4003" h="630" extrusionOk="0">
                  <a:moveTo>
                    <a:pt x="345" y="0"/>
                  </a:moveTo>
                  <a:lnTo>
                    <a:pt x="1" y="562"/>
                  </a:lnTo>
                  <a:lnTo>
                    <a:pt x="4002" y="629"/>
                  </a:lnTo>
                  <a:lnTo>
                    <a:pt x="3636" y="48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5"/>
            <p:cNvSpPr/>
            <p:nvPr/>
          </p:nvSpPr>
          <p:spPr>
            <a:xfrm>
              <a:off x="3377989" y="2283375"/>
              <a:ext cx="105500" cy="59400"/>
            </a:xfrm>
            <a:custGeom>
              <a:avLst/>
              <a:gdLst/>
              <a:ahLst/>
              <a:cxnLst/>
              <a:rect l="l" t="t" r="r" b="b"/>
              <a:pathLst>
                <a:path w="4220" h="2376" extrusionOk="0">
                  <a:moveTo>
                    <a:pt x="2111" y="0"/>
                  </a:moveTo>
                  <a:cubicBezTo>
                    <a:pt x="946" y="0"/>
                    <a:pt x="0" y="532"/>
                    <a:pt x="0" y="1187"/>
                  </a:cubicBezTo>
                  <a:cubicBezTo>
                    <a:pt x="0" y="1842"/>
                    <a:pt x="946" y="2375"/>
                    <a:pt x="2111" y="2375"/>
                  </a:cubicBezTo>
                  <a:cubicBezTo>
                    <a:pt x="3276" y="2375"/>
                    <a:pt x="4219" y="1842"/>
                    <a:pt x="4219" y="1187"/>
                  </a:cubicBezTo>
                  <a:cubicBezTo>
                    <a:pt x="4219" y="532"/>
                    <a:pt x="3276" y="0"/>
                    <a:pt x="2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5"/>
            <p:cNvSpPr/>
            <p:nvPr/>
          </p:nvSpPr>
          <p:spPr>
            <a:xfrm>
              <a:off x="3387964" y="2271875"/>
              <a:ext cx="85600" cy="48175"/>
            </a:xfrm>
            <a:custGeom>
              <a:avLst/>
              <a:gdLst/>
              <a:ahLst/>
              <a:cxnLst/>
              <a:rect l="l" t="t" r="r" b="b"/>
              <a:pathLst>
                <a:path w="3424" h="1927" extrusionOk="0">
                  <a:moveTo>
                    <a:pt x="1712" y="0"/>
                  </a:moveTo>
                  <a:cubicBezTo>
                    <a:pt x="766" y="0"/>
                    <a:pt x="0" y="432"/>
                    <a:pt x="0" y="963"/>
                  </a:cubicBezTo>
                  <a:cubicBezTo>
                    <a:pt x="0" y="1495"/>
                    <a:pt x="766" y="1926"/>
                    <a:pt x="1712" y="1926"/>
                  </a:cubicBezTo>
                  <a:cubicBezTo>
                    <a:pt x="2657" y="1926"/>
                    <a:pt x="3423" y="1495"/>
                    <a:pt x="3423" y="963"/>
                  </a:cubicBezTo>
                  <a:cubicBezTo>
                    <a:pt x="3423" y="432"/>
                    <a:pt x="2657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5"/>
            <p:cNvSpPr/>
            <p:nvPr/>
          </p:nvSpPr>
          <p:spPr>
            <a:xfrm>
              <a:off x="3401050" y="2211725"/>
              <a:ext cx="60925" cy="98775"/>
            </a:xfrm>
            <a:custGeom>
              <a:avLst/>
              <a:gdLst/>
              <a:ahLst/>
              <a:cxnLst/>
              <a:rect l="l" t="t" r="r" b="b"/>
              <a:pathLst>
                <a:path w="2437" h="3951" extrusionOk="0">
                  <a:moveTo>
                    <a:pt x="1" y="1"/>
                  </a:moveTo>
                  <a:lnTo>
                    <a:pt x="1" y="3265"/>
                  </a:lnTo>
                  <a:cubicBezTo>
                    <a:pt x="1" y="3643"/>
                    <a:pt x="545" y="3951"/>
                    <a:pt x="1217" y="3951"/>
                  </a:cubicBezTo>
                  <a:cubicBezTo>
                    <a:pt x="1892" y="3951"/>
                    <a:pt x="2436" y="3643"/>
                    <a:pt x="2436" y="3265"/>
                  </a:cubicBezTo>
                  <a:lnTo>
                    <a:pt x="2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5"/>
            <p:cNvSpPr/>
            <p:nvPr/>
          </p:nvSpPr>
          <p:spPr>
            <a:xfrm>
              <a:off x="3401000" y="2194600"/>
              <a:ext cx="60975" cy="34300"/>
            </a:xfrm>
            <a:custGeom>
              <a:avLst/>
              <a:gdLst/>
              <a:ahLst/>
              <a:cxnLst/>
              <a:rect l="l" t="t" r="r" b="b"/>
              <a:pathLst>
                <a:path w="2439" h="1372" extrusionOk="0">
                  <a:moveTo>
                    <a:pt x="1219" y="1"/>
                  </a:moveTo>
                  <a:cubicBezTo>
                    <a:pt x="547" y="1"/>
                    <a:pt x="0" y="309"/>
                    <a:pt x="0" y="686"/>
                  </a:cubicBezTo>
                  <a:cubicBezTo>
                    <a:pt x="0" y="1066"/>
                    <a:pt x="547" y="1371"/>
                    <a:pt x="1219" y="1371"/>
                  </a:cubicBezTo>
                  <a:cubicBezTo>
                    <a:pt x="1892" y="1371"/>
                    <a:pt x="2438" y="1066"/>
                    <a:pt x="2438" y="686"/>
                  </a:cubicBezTo>
                  <a:cubicBezTo>
                    <a:pt x="2438" y="309"/>
                    <a:pt x="1892" y="1"/>
                    <a:pt x="1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5"/>
            <p:cNvSpPr/>
            <p:nvPr/>
          </p:nvSpPr>
          <p:spPr>
            <a:xfrm>
              <a:off x="3367000" y="1560500"/>
              <a:ext cx="98650" cy="102900"/>
            </a:xfrm>
            <a:custGeom>
              <a:avLst/>
              <a:gdLst/>
              <a:ahLst/>
              <a:cxnLst/>
              <a:rect l="l" t="t" r="r" b="b"/>
              <a:pathLst>
                <a:path w="3946" h="4116" extrusionOk="0">
                  <a:moveTo>
                    <a:pt x="2846" y="0"/>
                  </a:moveTo>
                  <a:cubicBezTo>
                    <a:pt x="1896" y="165"/>
                    <a:pt x="501" y="1310"/>
                    <a:pt x="146" y="3104"/>
                  </a:cubicBezTo>
                  <a:cubicBezTo>
                    <a:pt x="1" y="3835"/>
                    <a:pt x="624" y="4116"/>
                    <a:pt x="1395" y="4116"/>
                  </a:cubicBezTo>
                  <a:cubicBezTo>
                    <a:pt x="2514" y="4116"/>
                    <a:pt x="3946" y="3526"/>
                    <a:pt x="3798" y="2866"/>
                  </a:cubicBezTo>
                  <a:cubicBezTo>
                    <a:pt x="3549" y="1753"/>
                    <a:pt x="2846" y="0"/>
                    <a:pt x="2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5"/>
            <p:cNvSpPr/>
            <p:nvPr/>
          </p:nvSpPr>
          <p:spPr>
            <a:xfrm>
              <a:off x="3355175" y="1604800"/>
              <a:ext cx="23950" cy="617800"/>
            </a:xfrm>
            <a:custGeom>
              <a:avLst/>
              <a:gdLst/>
              <a:ahLst/>
              <a:cxnLst/>
              <a:rect l="l" t="t" r="r" b="b"/>
              <a:pathLst>
                <a:path w="958" h="24712" extrusionOk="0">
                  <a:moveTo>
                    <a:pt x="361" y="0"/>
                  </a:moveTo>
                  <a:cubicBezTo>
                    <a:pt x="361" y="0"/>
                    <a:pt x="1" y="3868"/>
                    <a:pt x="1" y="8171"/>
                  </a:cubicBezTo>
                  <a:cubicBezTo>
                    <a:pt x="1" y="10839"/>
                    <a:pt x="243" y="14183"/>
                    <a:pt x="358" y="16572"/>
                  </a:cubicBezTo>
                  <a:cubicBezTo>
                    <a:pt x="523" y="19988"/>
                    <a:pt x="606" y="23410"/>
                    <a:pt x="621" y="24000"/>
                  </a:cubicBezTo>
                  <a:cubicBezTo>
                    <a:pt x="612" y="24258"/>
                    <a:pt x="714" y="24499"/>
                    <a:pt x="957" y="24712"/>
                  </a:cubicBezTo>
                  <a:cubicBezTo>
                    <a:pt x="903" y="23094"/>
                    <a:pt x="844" y="18944"/>
                    <a:pt x="742" y="17125"/>
                  </a:cubicBezTo>
                  <a:cubicBezTo>
                    <a:pt x="617" y="14860"/>
                    <a:pt x="241" y="9761"/>
                    <a:pt x="358" y="7620"/>
                  </a:cubicBezTo>
                  <a:cubicBezTo>
                    <a:pt x="463" y="5740"/>
                    <a:pt x="417" y="1115"/>
                    <a:pt x="404" y="16"/>
                  </a:cubicBezTo>
                  <a:lnTo>
                    <a:pt x="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5"/>
            <p:cNvSpPr/>
            <p:nvPr/>
          </p:nvSpPr>
          <p:spPr>
            <a:xfrm>
              <a:off x="3395725" y="1600125"/>
              <a:ext cx="163800" cy="636200"/>
            </a:xfrm>
            <a:custGeom>
              <a:avLst/>
              <a:gdLst/>
              <a:ahLst/>
              <a:cxnLst/>
              <a:rect l="l" t="t" r="r" b="b"/>
              <a:pathLst>
                <a:path w="6552" h="25448" extrusionOk="0">
                  <a:moveTo>
                    <a:pt x="4432" y="1"/>
                  </a:moveTo>
                  <a:lnTo>
                    <a:pt x="2684" y="469"/>
                  </a:lnTo>
                  <a:lnTo>
                    <a:pt x="797" y="979"/>
                  </a:lnTo>
                  <a:lnTo>
                    <a:pt x="413" y="832"/>
                  </a:lnTo>
                  <a:lnTo>
                    <a:pt x="413" y="832"/>
                  </a:lnTo>
                  <a:cubicBezTo>
                    <a:pt x="456" y="1075"/>
                    <a:pt x="582" y="2088"/>
                    <a:pt x="318" y="4567"/>
                  </a:cubicBezTo>
                  <a:cubicBezTo>
                    <a:pt x="7" y="7471"/>
                    <a:pt x="1" y="13425"/>
                    <a:pt x="12" y="16314"/>
                  </a:cubicBezTo>
                  <a:cubicBezTo>
                    <a:pt x="20" y="18667"/>
                    <a:pt x="120" y="23573"/>
                    <a:pt x="157" y="25320"/>
                  </a:cubicBezTo>
                  <a:cubicBezTo>
                    <a:pt x="455" y="25407"/>
                    <a:pt x="772" y="25447"/>
                    <a:pt x="1101" y="25447"/>
                  </a:cubicBezTo>
                  <a:cubicBezTo>
                    <a:pt x="1982" y="25447"/>
                    <a:pt x="2951" y="25163"/>
                    <a:pt x="3873" y="24756"/>
                  </a:cubicBezTo>
                  <a:cubicBezTo>
                    <a:pt x="4315" y="24560"/>
                    <a:pt x="4747" y="24339"/>
                    <a:pt x="5152" y="24105"/>
                  </a:cubicBezTo>
                  <a:cubicBezTo>
                    <a:pt x="5152" y="24105"/>
                    <a:pt x="5903" y="14763"/>
                    <a:pt x="6165" y="10833"/>
                  </a:cubicBezTo>
                  <a:cubicBezTo>
                    <a:pt x="6176" y="10668"/>
                    <a:pt x="6187" y="10512"/>
                    <a:pt x="6196" y="10369"/>
                  </a:cubicBezTo>
                  <a:cubicBezTo>
                    <a:pt x="6551" y="4781"/>
                    <a:pt x="4432" y="1"/>
                    <a:pt x="4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5"/>
            <p:cNvSpPr/>
            <p:nvPr/>
          </p:nvSpPr>
          <p:spPr>
            <a:xfrm>
              <a:off x="3361200" y="1605175"/>
              <a:ext cx="49100" cy="627950"/>
            </a:xfrm>
            <a:custGeom>
              <a:avLst/>
              <a:gdLst/>
              <a:ahLst/>
              <a:cxnLst/>
              <a:rect l="l" t="t" r="r" b="b"/>
              <a:pathLst>
                <a:path w="1964" h="25118" extrusionOk="0">
                  <a:moveTo>
                    <a:pt x="163" y="1"/>
                  </a:moveTo>
                  <a:lnTo>
                    <a:pt x="163" y="1"/>
                  </a:lnTo>
                  <a:cubicBezTo>
                    <a:pt x="176" y="1100"/>
                    <a:pt x="222" y="5725"/>
                    <a:pt x="117" y="7605"/>
                  </a:cubicBezTo>
                  <a:cubicBezTo>
                    <a:pt x="0" y="9748"/>
                    <a:pt x="376" y="14845"/>
                    <a:pt x="501" y="17110"/>
                  </a:cubicBezTo>
                  <a:cubicBezTo>
                    <a:pt x="603" y="18929"/>
                    <a:pt x="662" y="23079"/>
                    <a:pt x="716" y="24697"/>
                  </a:cubicBezTo>
                  <a:cubicBezTo>
                    <a:pt x="790" y="24760"/>
                    <a:pt x="874" y="24823"/>
                    <a:pt x="976" y="24881"/>
                  </a:cubicBezTo>
                  <a:cubicBezTo>
                    <a:pt x="1154" y="24983"/>
                    <a:pt x="1341" y="25059"/>
                    <a:pt x="1538" y="25118"/>
                  </a:cubicBezTo>
                  <a:cubicBezTo>
                    <a:pt x="1501" y="23371"/>
                    <a:pt x="1401" y="18465"/>
                    <a:pt x="1393" y="16112"/>
                  </a:cubicBezTo>
                  <a:cubicBezTo>
                    <a:pt x="1382" y="13221"/>
                    <a:pt x="1388" y="7269"/>
                    <a:pt x="1699" y="4365"/>
                  </a:cubicBezTo>
                  <a:cubicBezTo>
                    <a:pt x="1963" y="1886"/>
                    <a:pt x="1837" y="873"/>
                    <a:pt x="1794" y="630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65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5"/>
            <p:cNvSpPr/>
            <p:nvPr/>
          </p:nvSpPr>
          <p:spPr>
            <a:xfrm>
              <a:off x="3361200" y="1605175"/>
              <a:ext cx="49100" cy="627950"/>
            </a:xfrm>
            <a:custGeom>
              <a:avLst/>
              <a:gdLst/>
              <a:ahLst/>
              <a:cxnLst/>
              <a:rect l="l" t="t" r="r" b="b"/>
              <a:pathLst>
                <a:path w="1964" h="25118" extrusionOk="0">
                  <a:moveTo>
                    <a:pt x="163" y="1"/>
                  </a:moveTo>
                  <a:lnTo>
                    <a:pt x="163" y="1"/>
                  </a:lnTo>
                  <a:cubicBezTo>
                    <a:pt x="176" y="1100"/>
                    <a:pt x="222" y="5725"/>
                    <a:pt x="117" y="7605"/>
                  </a:cubicBezTo>
                  <a:cubicBezTo>
                    <a:pt x="0" y="9748"/>
                    <a:pt x="376" y="14845"/>
                    <a:pt x="501" y="17110"/>
                  </a:cubicBezTo>
                  <a:cubicBezTo>
                    <a:pt x="603" y="18929"/>
                    <a:pt x="662" y="23079"/>
                    <a:pt x="716" y="24697"/>
                  </a:cubicBezTo>
                  <a:cubicBezTo>
                    <a:pt x="790" y="24760"/>
                    <a:pt x="874" y="24823"/>
                    <a:pt x="976" y="24881"/>
                  </a:cubicBezTo>
                  <a:cubicBezTo>
                    <a:pt x="1154" y="24983"/>
                    <a:pt x="1341" y="25059"/>
                    <a:pt x="1538" y="25118"/>
                  </a:cubicBezTo>
                  <a:cubicBezTo>
                    <a:pt x="1501" y="23371"/>
                    <a:pt x="1401" y="18465"/>
                    <a:pt x="1393" y="16112"/>
                  </a:cubicBezTo>
                  <a:cubicBezTo>
                    <a:pt x="1382" y="13221"/>
                    <a:pt x="1388" y="7269"/>
                    <a:pt x="1699" y="4365"/>
                  </a:cubicBezTo>
                  <a:cubicBezTo>
                    <a:pt x="1963" y="1886"/>
                    <a:pt x="1837" y="873"/>
                    <a:pt x="1794" y="630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5"/>
            <p:cNvSpPr/>
            <p:nvPr/>
          </p:nvSpPr>
          <p:spPr>
            <a:xfrm>
              <a:off x="3462800" y="1600075"/>
              <a:ext cx="96725" cy="618950"/>
            </a:xfrm>
            <a:custGeom>
              <a:avLst/>
              <a:gdLst/>
              <a:ahLst/>
              <a:cxnLst/>
              <a:rect l="l" t="t" r="r" b="b"/>
              <a:pathLst>
                <a:path w="3869" h="24758" extrusionOk="0">
                  <a:moveTo>
                    <a:pt x="1749" y="1"/>
                  </a:moveTo>
                  <a:lnTo>
                    <a:pt x="1" y="471"/>
                  </a:lnTo>
                  <a:cubicBezTo>
                    <a:pt x="79" y="1302"/>
                    <a:pt x="311" y="2640"/>
                    <a:pt x="997" y="4068"/>
                  </a:cubicBezTo>
                  <a:cubicBezTo>
                    <a:pt x="1292" y="4684"/>
                    <a:pt x="1634" y="5343"/>
                    <a:pt x="1977" y="6098"/>
                  </a:cubicBezTo>
                  <a:cubicBezTo>
                    <a:pt x="2437" y="7148"/>
                    <a:pt x="3003" y="9202"/>
                    <a:pt x="2469" y="12846"/>
                  </a:cubicBezTo>
                  <a:cubicBezTo>
                    <a:pt x="1999" y="16075"/>
                    <a:pt x="1385" y="22625"/>
                    <a:pt x="1190" y="24758"/>
                  </a:cubicBezTo>
                  <a:cubicBezTo>
                    <a:pt x="1632" y="24562"/>
                    <a:pt x="2064" y="24341"/>
                    <a:pt x="2469" y="24107"/>
                  </a:cubicBezTo>
                  <a:cubicBezTo>
                    <a:pt x="2469" y="24107"/>
                    <a:pt x="3220" y="14765"/>
                    <a:pt x="3482" y="10835"/>
                  </a:cubicBezTo>
                  <a:cubicBezTo>
                    <a:pt x="3493" y="10670"/>
                    <a:pt x="3504" y="10514"/>
                    <a:pt x="3513" y="10371"/>
                  </a:cubicBezTo>
                  <a:cubicBezTo>
                    <a:pt x="3868" y="4783"/>
                    <a:pt x="1749" y="1"/>
                    <a:pt x="1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5"/>
            <p:cNvSpPr/>
            <p:nvPr/>
          </p:nvSpPr>
          <p:spPr>
            <a:xfrm>
              <a:off x="3344275" y="1548950"/>
              <a:ext cx="164000" cy="83250"/>
            </a:xfrm>
            <a:custGeom>
              <a:avLst/>
              <a:gdLst/>
              <a:ahLst/>
              <a:cxnLst/>
              <a:rect l="l" t="t" r="r" b="b"/>
              <a:pathLst>
                <a:path w="6560" h="3330" extrusionOk="0">
                  <a:moveTo>
                    <a:pt x="2955" y="0"/>
                  </a:moveTo>
                  <a:cubicBezTo>
                    <a:pt x="1406" y="894"/>
                    <a:pt x="1" y="2267"/>
                    <a:pt x="1317" y="3028"/>
                  </a:cubicBezTo>
                  <a:cubicBezTo>
                    <a:pt x="1684" y="3240"/>
                    <a:pt x="2133" y="3329"/>
                    <a:pt x="2623" y="3329"/>
                  </a:cubicBezTo>
                  <a:cubicBezTo>
                    <a:pt x="3894" y="3329"/>
                    <a:pt x="5444" y="2727"/>
                    <a:pt x="6560" y="2083"/>
                  </a:cubicBezTo>
                  <a:lnTo>
                    <a:pt x="5759" y="1621"/>
                  </a:lnTo>
                  <a:cubicBezTo>
                    <a:pt x="4827" y="2158"/>
                    <a:pt x="3784" y="2604"/>
                    <a:pt x="3000" y="2604"/>
                  </a:cubicBezTo>
                  <a:cubicBezTo>
                    <a:pt x="2742" y="2604"/>
                    <a:pt x="2512" y="2556"/>
                    <a:pt x="2324" y="2447"/>
                  </a:cubicBezTo>
                  <a:cubicBezTo>
                    <a:pt x="1560" y="2007"/>
                    <a:pt x="2517" y="1178"/>
                    <a:pt x="3755" y="462"/>
                  </a:cubicBezTo>
                  <a:lnTo>
                    <a:pt x="2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5"/>
            <p:cNvSpPr/>
            <p:nvPr/>
          </p:nvSpPr>
          <p:spPr>
            <a:xfrm>
              <a:off x="3476900" y="1772400"/>
              <a:ext cx="40750" cy="144675"/>
            </a:xfrm>
            <a:custGeom>
              <a:avLst/>
              <a:gdLst/>
              <a:ahLst/>
              <a:cxnLst/>
              <a:rect l="l" t="t" r="r" b="b"/>
              <a:pathLst>
                <a:path w="1630" h="5787" extrusionOk="0">
                  <a:moveTo>
                    <a:pt x="532" y="1"/>
                  </a:moveTo>
                  <a:cubicBezTo>
                    <a:pt x="660" y="135"/>
                    <a:pt x="775" y="313"/>
                    <a:pt x="858" y="532"/>
                  </a:cubicBezTo>
                  <a:cubicBezTo>
                    <a:pt x="1105" y="1185"/>
                    <a:pt x="1274" y="2283"/>
                    <a:pt x="858" y="3883"/>
                  </a:cubicBezTo>
                  <a:cubicBezTo>
                    <a:pt x="623" y="4786"/>
                    <a:pt x="266" y="5319"/>
                    <a:pt x="1" y="5482"/>
                  </a:cubicBezTo>
                  <a:cubicBezTo>
                    <a:pt x="9" y="5685"/>
                    <a:pt x="84" y="5787"/>
                    <a:pt x="197" y="5787"/>
                  </a:cubicBezTo>
                  <a:cubicBezTo>
                    <a:pt x="460" y="5787"/>
                    <a:pt x="927" y="5235"/>
                    <a:pt x="1213" y="4135"/>
                  </a:cubicBezTo>
                  <a:cubicBezTo>
                    <a:pt x="1630" y="2534"/>
                    <a:pt x="1461" y="1439"/>
                    <a:pt x="1213" y="784"/>
                  </a:cubicBezTo>
                  <a:cubicBezTo>
                    <a:pt x="1057" y="370"/>
                    <a:pt x="782" y="10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5"/>
            <p:cNvSpPr/>
            <p:nvPr/>
          </p:nvSpPr>
          <p:spPr>
            <a:xfrm>
              <a:off x="3476800" y="1771325"/>
              <a:ext cx="31975" cy="138125"/>
            </a:xfrm>
            <a:custGeom>
              <a:avLst/>
              <a:gdLst/>
              <a:ahLst/>
              <a:cxnLst/>
              <a:rect l="l" t="t" r="r" b="b"/>
              <a:pathLst>
                <a:path w="1279" h="5525" extrusionOk="0">
                  <a:moveTo>
                    <a:pt x="331" y="0"/>
                  </a:moveTo>
                  <a:cubicBezTo>
                    <a:pt x="141" y="0"/>
                    <a:pt x="1" y="131"/>
                    <a:pt x="1" y="408"/>
                  </a:cubicBezTo>
                  <a:lnTo>
                    <a:pt x="1" y="5490"/>
                  </a:lnTo>
                  <a:cubicBezTo>
                    <a:pt x="1" y="5503"/>
                    <a:pt x="3" y="5512"/>
                    <a:pt x="5" y="5525"/>
                  </a:cubicBezTo>
                  <a:cubicBezTo>
                    <a:pt x="270" y="5362"/>
                    <a:pt x="627" y="4829"/>
                    <a:pt x="862" y="3926"/>
                  </a:cubicBezTo>
                  <a:cubicBezTo>
                    <a:pt x="1278" y="2326"/>
                    <a:pt x="1109" y="1228"/>
                    <a:pt x="862" y="575"/>
                  </a:cubicBezTo>
                  <a:cubicBezTo>
                    <a:pt x="779" y="356"/>
                    <a:pt x="664" y="178"/>
                    <a:pt x="536" y="44"/>
                  </a:cubicBezTo>
                  <a:cubicBezTo>
                    <a:pt x="465" y="15"/>
                    <a:pt x="395" y="0"/>
                    <a:pt x="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5B7365-D305-7754-D569-20592E925ADD}"/>
              </a:ext>
            </a:extLst>
          </p:cNvPr>
          <p:cNvSpPr txBox="1"/>
          <p:nvPr/>
        </p:nvSpPr>
        <p:spPr>
          <a:xfrm>
            <a:off x="1570651" y="308647"/>
            <a:ext cx="7245998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3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30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30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ID" sz="30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0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ID" sz="30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0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ID" sz="30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0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trữ</a:t>
            </a:r>
            <a:r>
              <a:rPr lang="en-ID" sz="30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0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ID" sz="30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Dung </a:t>
            </a:r>
            <a:r>
              <a:rPr lang="en-ID" sz="3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ID" sz="3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3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3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endParaRPr lang="en-ID" sz="30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424;p35">
            <a:extLst>
              <a:ext uri="{FF2B5EF4-FFF2-40B4-BE49-F238E27FC236}">
                <a16:creationId xmlns:a16="http://schemas.microsoft.com/office/drawing/2014/main" id="{BE10160B-3978-0FDB-FDCD-8421A140A503}"/>
              </a:ext>
            </a:extLst>
          </p:cNvPr>
          <p:cNvSpPr txBox="1">
            <a:spLocks/>
          </p:cNvSpPr>
          <p:nvPr/>
        </p:nvSpPr>
        <p:spPr>
          <a:xfrm>
            <a:off x="3964516" y="1060933"/>
            <a:ext cx="2310578" cy="94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endParaRPr lang="en-ID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3424;p35">
            <a:extLst>
              <a:ext uri="{FF2B5EF4-FFF2-40B4-BE49-F238E27FC236}">
                <a16:creationId xmlns:a16="http://schemas.microsoft.com/office/drawing/2014/main" id="{32EECAA8-9623-91C4-1E3C-EEA38C64953B}"/>
              </a:ext>
            </a:extLst>
          </p:cNvPr>
          <p:cNvSpPr txBox="1">
            <a:spLocks/>
          </p:cNvSpPr>
          <p:nvPr/>
        </p:nvSpPr>
        <p:spPr>
          <a:xfrm>
            <a:off x="6069841" y="1020783"/>
            <a:ext cx="2310578" cy="98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zeret Mono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bytes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1600" dirty="0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8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endParaRPr lang="en-ID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9F995-F5B1-D1B8-4693-393FA1676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-674" r="186" b="24806"/>
          <a:stretch/>
        </p:blipFill>
        <p:spPr>
          <a:xfrm>
            <a:off x="5252588" y="3205678"/>
            <a:ext cx="3564063" cy="1937821"/>
          </a:xfrm>
          <a:prstGeom prst="rect">
            <a:avLst/>
          </a:prstGeom>
        </p:spPr>
      </p:pic>
      <p:grpSp>
        <p:nvGrpSpPr>
          <p:cNvPr id="2" name="Google Shape;3548;p36">
            <a:extLst>
              <a:ext uri="{FF2B5EF4-FFF2-40B4-BE49-F238E27FC236}">
                <a16:creationId xmlns:a16="http://schemas.microsoft.com/office/drawing/2014/main" id="{990B2253-3052-5337-7488-4EBC38DD7380}"/>
              </a:ext>
            </a:extLst>
          </p:cNvPr>
          <p:cNvGrpSpPr/>
          <p:nvPr/>
        </p:nvGrpSpPr>
        <p:grpSpPr>
          <a:xfrm rot="5400000">
            <a:off x="-1555330" y="3224731"/>
            <a:ext cx="3871458" cy="755077"/>
            <a:chOff x="-654942" y="4283302"/>
            <a:chExt cx="3871458" cy="755077"/>
          </a:xfrm>
          <a:scene3d>
            <a:camera prst="orthographicFront">
              <a:rot lat="300000" lon="20699991" rev="10800000"/>
            </a:camera>
            <a:lightRig rig="threePt" dir="t"/>
          </a:scene3d>
        </p:grpSpPr>
        <p:sp>
          <p:nvSpPr>
            <p:cNvPr id="3" name="Google Shape;3549;p36">
              <a:extLst>
                <a:ext uri="{FF2B5EF4-FFF2-40B4-BE49-F238E27FC236}">
                  <a16:creationId xmlns:a16="http://schemas.microsoft.com/office/drawing/2014/main" id="{27C0EE01-6205-C184-C25D-855D4C87B16E}"/>
                </a:ext>
              </a:extLst>
            </p:cNvPr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" name="Google Shape;3550;p36">
              <a:extLst>
                <a:ext uri="{FF2B5EF4-FFF2-40B4-BE49-F238E27FC236}">
                  <a16:creationId xmlns:a16="http://schemas.microsoft.com/office/drawing/2014/main" id="{5834DA5C-7711-BB60-2FBB-5BD7E8682D4E}"/>
                </a:ext>
              </a:extLst>
            </p:cNvPr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6" name="Google Shape;3551;p36">
                <a:extLst>
                  <a:ext uri="{FF2B5EF4-FFF2-40B4-BE49-F238E27FC236}">
                    <a16:creationId xmlns:a16="http://schemas.microsoft.com/office/drawing/2014/main" id="{3DCCDB35-7E79-A2A8-1C0D-1527F098EB82}"/>
                  </a:ext>
                </a:extLst>
              </p:cNvPr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552;p36">
                <a:extLst>
                  <a:ext uri="{FF2B5EF4-FFF2-40B4-BE49-F238E27FC236}">
                    <a16:creationId xmlns:a16="http://schemas.microsoft.com/office/drawing/2014/main" id="{754959DF-5814-A43E-C3C2-097448E7CDF2}"/>
                  </a:ext>
                </a:extLst>
              </p:cNvPr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8" name="Google Shape;3548;p36"/>
          <p:cNvGrpSpPr/>
          <p:nvPr/>
        </p:nvGrpSpPr>
        <p:grpSpPr>
          <a:xfrm rot="5400000">
            <a:off x="2845904" y="-4673"/>
            <a:ext cx="3871458" cy="755077"/>
            <a:chOff x="-654942" y="4283302"/>
            <a:chExt cx="3871458" cy="755077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3549" name="Google Shape;3549;p36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50" name="Google Shape;3550;p36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51" name="Google Shape;3551;p36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6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253919-5728-6DA0-D96B-A550D3BC03BE}"/>
              </a:ext>
            </a:extLst>
          </p:cNvPr>
          <p:cNvSpPr txBox="1"/>
          <p:nvPr/>
        </p:nvSpPr>
        <p:spPr>
          <a:xfrm>
            <a:off x="1936957" y="204562"/>
            <a:ext cx="4597004" cy="70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4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D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40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4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AE9CD3-C7A7-D5AD-437C-3F434E72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11102"/>
            <a:ext cx="4774128" cy="3934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21A697-EA17-E7B8-3491-104B49D03635}"/>
              </a:ext>
            </a:extLst>
          </p:cNvPr>
          <p:cNvSpPr txBox="1"/>
          <p:nvPr/>
        </p:nvSpPr>
        <p:spPr>
          <a:xfrm>
            <a:off x="750539" y="967740"/>
            <a:ext cx="3248545" cy="38727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10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laser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laser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laser 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 laser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" name="Google Shape;3570;p37">
            <a:extLst>
              <a:ext uri="{FF2B5EF4-FFF2-40B4-BE49-F238E27FC236}">
                <a16:creationId xmlns:a16="http://schemas.microsoft.com/office/drawing/2014/main" id="{CA84A143-B509-0E4D-CA57-285F2CE12FE9}"/>
              </a:ext>
            </a:extLst>
          </p:cNvPr>
          <p:cNvGrpSpPr/>
          <p:nvPr/>
        </p:nvGrpSpPr>
        <p:grpSpPr>
          <a:xfrm rot="10800000">
            <a:off x="7207043" y="136850"/>
            <a:ext cx="3871458" cy="755077"/>
            <a:chOff x="-654942" y="4283302"/>
            <a:chExt cx="3871458" cy="755077"/>
          </a:xfrm>
        </p:grpSpPr>
        <p:sp>
          <p:nvSpPr>
            <p:cNvPr id="24" name="Google Shape;3571;p37">
              <a:extLst>
                <a:ext uri="{FF2B5EF4-FFF2-40B4-BE49-F238E27FC236}">
                  <a16:creationId xmlns:a16="http://schemas.microsoft.com/office/drawing/2014/main" id="{5E41AB40-C567-FFB2-0A66-851AFBFDAD32}"/>
                </a:ext>
              </a:extLst>
            </p:cNvPr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5" name="Google Shape;3572;p37">
              <a:extLst>
                <a:ext uri="{FF2B5EF4-FFF2-40B4-BE49-F238E27FC236}">
                  <a16:creationId xmlns:a16="http://schemas.microsoft.com/office/drawing/2014/main" id="{658A6E44-59AC-AF9E-F2CE-59256509FE73}"/>
                </a:ext>
              </a:extLst>
            </p:cNvPr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26" name="Google Shape;3573;p37">
                <a:extLst>
                  <a:ext uri="{FF2B5EF4-FFF2-40B4-BE49-F238E27FC236}">
                    <a16:creationId xmlns:a16="http://schemas.microsoft.com/office/drawing/2014/main" id="{39C3B452-B7A1-5669-E0A9-99850139AFC9}"/>
                  </a:ext>
                </a:extLst>
              </p:cNvPr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74;p37">
                <a:extLst>
                  <a:ext uri="{FF2B5EF4-FFF2-40B4-BE49-F238E27FC236}">
                    <a16:creationId xmlns:a16="http://schemas.microsoft.com/office/drawing/2014/main" id="{FB2E9F5D-E476-4D09-5852-EC5AE55C3B0D}"/>
                  </a:ext>
                </a:extLst>
              </p:cNvPr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3575;p37">
            <a:extLst>
              <a:ext uri="{FF2B5EF4-FFF2-40B4-BE49-F238E27FC236}">
                <a16:creationId xmlns:a16="http://schemas.microsoft.com/office/drawing/2014/main" id="{31982D47-4055-59E6-1D68-7BAC3B729651}"/>
              </a:ext>
            </a:extLst>
          </p:cNvPr>
          <p:cNvGrpSpPr/>
          <p:nvPr/>
        </p:nvGrpSpPr>
        <p:grpSpPr>
          <a:xfrm rot="10800000">
            <a:off x="7838743" y="0"/>
            <a:ext cx="3871458" cy="755077"/>
            <a:chOff x="-654942" y="4283302"/>
            <a:chExt cx="3871458" cy="755077"/>
          </a:xfrm>
        </p:grpSpPr>
        <p:sp>
          <p:nvSpPr>
            <p:cNvPr id="29" name="Google Shape;3576;p37">
              <a:extLst>
                <a:ext uri="{FF2B5EF4-FFF2-40B4-BE49-F238E27FC236}">
                  <a16:creationId xmlns:a16="http://schemas.microsoft.com/office/drawing/2014/main" id="{1EFBF7F5-DBD0-BEC1-4B90-AB98F792E814}"/>
                </a:ext>
              </a:extLst>
            </p:cNvPr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0" name="Google Shape;3577;p37">
              <a:extLst>
                <a:ext uri="{FF2B5EF4-FFF2-40B4-BE49-F238E27FC236}">
                  <a16:creationId xmlns:a16="http://schemas.microsoft.com/office/drawing/2014/main" id="{221829CF-BA7A-33B4-DD45-04CE6699AA68}"/>
                </a:ext>
              </a:extLst>
            </p:cNvPr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1" name="Google Shape;3578;p37">
                <a:extLst>
                  <a:ext uri="{FF2B5EF4-FFF2-40B4-BE49-F238E27FC236}">
                    <a16:creationId xmlns:a16="http://schemas.microsoft.com/office/drawing/2014/main" id="{559EE025-C3D6-8D3F-3FF7-D2C91DD8D549}"/>
                  </a:ext>
                </a:extLst>
              </p:cNvPr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579;p37">
                <a:extLst>
                  <a:ext uri="{FF2B5EF4-FFF2-40B4-BE49-F238E27FC236}">
                    <a16:creationId xmlns:a16="http://schemas.microsoft.com/office/drawing/2014/main" id="{5C00F7CC-F790-6CEB-97F5-04601A753284}"/>
                  </a:ext>
                </a:extLst>
              </p:cNvPr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8" name="Google Shape;3548;p36"/>
          <p:cNvGrpSpPr/>
          <p:nvPr/>
        </p:nvGrpSpPr>
        <p:grpSpPr>
          <a:xfrm rot="5400000">
            <a:off x="2845904" y="-4673"/>
            <a:ext cx="3871458" cy="755077"/>
            <a:chOff x="-654942" y="4283302"/>
            <a:chExt cx="3871458" cy="755077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3549" name="Google Shape;3549;p36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50" name="Google Shape;3550;p36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51" name="Google Shape;3551;p36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6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253919-5728-6DA0-D96B-A550D3BC03BE}"/>
              </a:ext>
            </a:extLst>
          </p:cNvPr>
          <p:cNvSpPr txBox="1"/>
          <p:nvPr/>
        </p:nvSpPr>
        <p:spPr>
          <a:xfrm>
            <a:off x="1936957" y="204562"/>
            <a:ext cx="4597004" cy="70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4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D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40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4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40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AE9CD3-C7A7-D5AD-437C-3F434E72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11102"/>
            <a:ext cx="4774128" cy="3934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21A697-EA17-E7B8-3491-104B49D03635}"/>
              </a:ext>
            </a:extLst>
          </p:cNvPr>
          <p:cNvSpPr txBox="1"/>
          <p:nvPr/>
        </p:nvSpPr>
        <p:spPr>
          <a:xfrm>
            <a:off x="750539" y="967740"/>
            <a:ext cx="3248545" cy="38727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 laser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lõm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vi)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rãnh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1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21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laser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ID" sz="2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3570;p37">
            <a:extLst>
              <a:ext uri="{FF2B5EF4-FFF2-40B4-BE49-F238E27FC236}">
                <a16:creationId xmlns:a16="http://schemas.microsoft.com/office/drawing/2014/main" id="{6103AF3B-3934-B81D-11A4-13848BE73399}"/>
              </a:ext>
            </a:extLst>
          </p:cNvPr>
          <p:cNvGrpSpPr/>
          <p:nvPr/>
        </p:nvGrpSpPr>
        <p:grpSpPr>
          <a:xfrm rot="10800000">
            <a:off x="7208271" y="136850"/>
            <a:ext cx="3871458" cy="755077"/>
            <a:chOff x="-654942" y="4283302"/>
            <a:chExt cx="3871458" cy="755077"/>
          </a:xfrm>
        </p:grpSpPr>
        <p:sp>
          <p:nvSpPr>
            <p:cNvPr id="3" name="Google Shape;3571;p37">
              <a:extLst>
                <a:ext uri="{FF2B5EF4-FFF2-40B4-BE49-F238E27FC236}">
                  <a16:creationId xmlns:a16="http://schemas.microsoft.com/office/drawing/2014/main" id="{C075BE39-2F02-B06D-95D6-61983FCB8E62}"/>
                </a:ext>
              </a:extLst>
            </p:cNvPr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" name="Google Shape;3572;p37">
              <a:extLst>
                <a:ext uri="{FF2B5EF4-FFF2-40B4-BE49-F238E27FC236}">
                  <a16:creationId xmlns:a16="http://schemas.microsoft.com/office/drawing/2014/main" id="{D781CFD1-E126-77AE-15DB-3F4823BD09FD}"/>
                </a:ext>
              </a:extLst>
            </p:cNvPr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6" name="Google Shape;3573;p37">
                <a:extLst>
                  <a:ext uri="{FF2B5EF4-FFF2-40B4-BE49-F238E27FC236}">
                    <a16:creationId xmlns:a16="http://schemas.microsoft.com/office/drawing/2014/main" id="{981105A6-D38B-67F0-9E1B-EC6B14A5DB89}"/>
                  </a:ext>
                </a:extLst>
              </p:cNvPr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574;p37">
                <a:extLst>
                  <a:ext uri="{FF2B5EF4-FFF2-40B4-BE49-F238E27FC236}">
                    <a16:creationId xmlns:a16="http://schemas.microsoft.com/office/drawing/2014/main" id="{D8BC0BCD-813C-ED05-C4E5-7B2A39F9E5A2}"/>
                  </a:ext>
                </a:extLst>
              </p:cNvPr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3575;p37">
            <a:extLst>
              <a:ext uri="{FF2B5EF4-FFF2-40B4-BE49-F238E27FC236}">
                <a16:creationId xmlns:a16="http://schemas.microsoft.com/office/drawing/2014/main" id="{4ED693EF-27EF-39AB-3112-F01E4F98BBEB}"/>
              </a:ext>
            </a:extLst>
          </p:cNvPr>
          <p:cNvGrpSpPr/>
          <p:nvPr/>
        </p:nvGrpSpPr>
        <p:grpSpPr>
          <a:xfrm rot="10800000">
            <a:off x="7839971" y="0"/>
            <a:ext cx="3871458" cy="755077"/>
            <a:chOff x="-654942" y="4283302"/>
            <a:chExt cx="3871458" cy="755077"/>
          </a:xfrm>
        </p:grpSpPr>
        <p:sp>
          <p:nvSpPr>
            <p:cNvPr id="9" name="Google Shape;3576;p37">
              <a:extLst>
                <a:ext uri="{FF2B5EF4-FFF2-40B4-BE49-F238E27FC236}">
                  <a16:creationId xmlns:a16="http://schemas.microsoft.com/office/drawing/2014/main" id="{7BCC2C65-9790-391E-77D3-160AF208CF32}"/>
                </a:ext>
              </a:extLst>
            </p:cNvPr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" name="Google Shape;3577;p37">
              <a:extLst>
                <a:ext uri="{FF2B5EF4-FFF2-40B4-BE49-F238E27FC236}">
                  <a16:creationId xmlns:a16="http://schemas.microsoft.com/office/drawing/2014/main" id="{1F0D1417-4E5B-98BD-B5F2-0A88F60E9A32}"/>
                </a:ext>
              </a:extLst>
            </p:cNvPr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11" name="Google Shape;3578;p37">
                <a:extLst>
                  <a:ext uri="{FF2B5EF4-FFF2-40B4-BE49-F238E27FC236}">
                    <a16:creationId xmlns:a16="http://schemas.microsoft.com/office/drawing/2014/main" id="{421F7039-EDBE-1449-DD41-E4885E402322}"/>
                  </a:ext>
                </a:extLst>
              </p:cNvPr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579;p37">
                <a:extLst>
                  <a:ext uri="{FF2B5EF4-FFF2-40B4-BE49-F238E27FC236}">
                    <a16:creationId xmlns:a16="http://schemas.microsoft.com/office/drawing/2014/main" id="{340FA2FE-2265-96E9-E128-29D472E3C9D4}"/>
                  </a:ext>
                </a:extLst>
              </p:cNvPr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173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0" name="Google Shape;3570;p37"/>
          <p:cNvGrpSpPr/>
          <p:nvPr/>
        </p:nvGrpSpPr>
        <p:grpSpPr>
          <a:xfrm rot="10800000">
            <a:off x="7018745" y="211677"/>
            <a:ext cx="3871458" cy="755077"/>
            <a:chOff x="-654942" y="4283302"/>
            <a:chExt cx="3871458" cy="755077"/>
          </a:xfrm>
        </p:grpSpPr>
        <p:sp>
          <p:nvSpPr>
            <p:cNvPr id="3571" name="Google Shape;3571;p37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72" name="Google Shape;3572;p37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73" name="Google Shape;3573;p37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7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75" name="Google Shape;3575;p37"/>
          <p:cNvGrpSpPr/>
          <p:nvPr/>
        </p:nvGrpSpPr>
        <p:grpSpPr>
          <a:xfrm rot="10800000">
            <a:off x="7650445" y="74827"/>
            <a:ext cx="3871458" cy="755077"/>
            <a:chOff x="-654942" y="4283302"/>
            <a:chExt cx="3871458" cy="755077"/>
          </a:xfrm>
        </p:grpSpPr>
        <p:sp>
          <p:nvSpPr>
            <p:cNvPr id="3576" name="Google Shape;3576;p37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77" name="Google Shape;3577;p37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78" name="Google Shape;3578;p37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7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70C18C-B894-E9FB-31AA-DF0A40C9D1F6}"/>
              </a:ext>
            </a:extLst>
          </p:cNvPr>
          <p:cNvSpPr txBox="1"/>
          <p:nvPr/>
        </p:nvSpPr>
        <p:spPr>
          <a:xfrm>
            <a:off x="1955508" y="153860"/>
            <a:ext cx="4826421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FE9F5-87AC-10B3-70E3-94460CB18E59}"/>
              </a:ext>
            </a:extLst>
          </p:cNvPr>
          <p:cNvSpPr txBox="1"/>
          <p:nvPr/>
        </p:nvSpPr>
        <p:spPr>
          <a:xfrm>
            <a:off x="848555" y="742957"/>
            <a:ext cx="6068122" cy="11541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sz="2300" b="0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đĩa quang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phải được đặt trong một </a:t>
            </a:r>
            <a:r>
              <a:rPr lang="vi-VN" sz="23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ổ đĩa quang</a:t>
            </a:r>
            <a:r>
              <a:rPr lang="en-US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trước khi nó có thể được sử dụng cho việc đọc hay</a:t>
            </a:r>
            <a:r>
              <a:rPr lang="en-US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ghi thông tin</a:t>
            </a: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3332F5-ED4D-920C-11FC-48D23F8510AB}"/>
              </a:ext>
            </a:extLst>
          </p:cNvPr>
          <p:cNvSpPr txBox="1"/>
          <p:nvPr/>
        </p:nvSpPr>
        <p:spPr>
          <a:xfrm>
            <a:off x="848555" y="1897119"/>
            <a:ext cx="3690523" cy="25699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sz="23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ổ đĩa quang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chứa đựng mọi thành phần cơ</a:t>
            </a:r>
            <a:r>
              <a:rPr lang="en-US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học, điện và điện tử để giữ </a:t>
            </a:r>
            <a:r>
              <a:rPr lang="vi-VN" sz="2300" b="0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đĩa quang 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 việc đọc</a:t>
            </a:r>
            <a:r>
              <a:rPr lang="en-US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hay ghi thông tin lên nó.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chùm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laser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ID" sz="23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 </a:t>
            </a:r>
            <a:r>
              <a:rPr lang="en-ID" sz="23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ID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7430DF-9D87-F1E1-7B98-639F8668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078" y="1555853"/>
            <a:ext cx="4248083" cy="328820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0" name="Google Shape;3570;p37"/>
          <p:cNvGrpSpPr/>
          <p:nvPr/>
        </p:nvGrpSpPr>
        <p:grpSpPr>
          <a:xfrm rot="10800000">
            <a:off x="7018745" y="211677"/>
            <a:ext cx="3871458" cy="755077"/>
            <a:chOff x="-654942" y="4283302"/>
            <a:chExt cx="3871458" cy="755077"/>
          </a:xfrm>
        </p:grpSpPr>
        <p:sp>
          <p:nvSpPr>
            <p:cNvPr id="3571" name="Google Shape;3571;p37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72" name="Google Shape;3572;p37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73" name="Google Shape;3573;p37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7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75" name="Google Shape;3575;p37"/>
          <p:cNvGrpSpPr/>
          <p:nvPr/>
        </p:nvGrpSpPr>
        <p:grpSpPr>
          <a:xfrm rot="10800000">
            <a:off x="7650445" y="74827"/>
            <a:ext cx="3871458" cy="755077"/>
            <a:chOff x="-654942" y="4283302"/>
            <a:chExt cx="3871458" cy="755077"/>
          </a:xfrm>
        </p:grpSpPr>
        <p:sp>
          <p:nvSpPr>
            <p:cNvPr id="3576" name="Google Shape;3576;p37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77" name="Google Shape;3577;p37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3578" name="Google Shape;3578;p37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7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70C18C-B894-E9FB-31AA-DF0A40C9D1F6}"/>
              </a:ext>
            </a:extLst>
          </p:cNvPr>
          <p:cNvSpPr txBox="1"/>
          <p:nvPr/>
        </p:nvSpPr>
        <p:spPr>
          <a:xfrm>
            <a:off x="1955508" y="153860"/>
            <a:ext cx="4826421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3332F5-ED4D-920C-11FC-48D23F8510AB}"/>
              </a:ext>
            </a:extLst>
          </p:cNvPr>
          <p:cNvSpPr txBox="1"/>
          <p:nvPr/>
        </p:nvSpPr>
        <p:spPr>
          <a:xfrm>
            <a:off x="554240" y="1533550"/>
            <a:ext cx="3690523" cy="243675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ổ </a:t>
            </a:r>
            <a:r>
              <a:rPr lang="en-ID" sz="2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ID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ID" sz="2400" b="0" i="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ID" sz="2400" b="0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300s</a:t>
            </a:r>
            <a:r>
              <a:rPr lang="en-ID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54704-026B-0D6E-FE00-42D16CA5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63" y="1297797"/>
            <a:ext cx="4552883" cy="352412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768887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6" name="Google Shape;3716;p38"/>
          <p:cNvGrpSpPr/>
          <p:nvPr/>
        </p:nvGrpSpPr>
        <p:grpSpPr>
          <a:xfrm rot="-5400000">
            <a:off x="7992475" y="3533462"/>
            <a:ext cx="776903" cy="2320713"/>
            <a:chOff x="7799750" y="2971187"/>
            <a:chExt cx="776903" cy="2320713"/>
          </a:xfrm>
        </p:grpSpPr>
        <p:sp>
          <p:nvSpPr>
            <p:cNvPr id="3717" name="Google Shape;3717;p38"/>
            <p:cNvSpPr/>
            <p:nvPr/>
          </p:nvSpPr>
          <p:spPr>
            <a:xfrm>
              <a:off x="7799750" y="3194400"/>
              <a:ext cx="550200" cy="2097500"/>
            </a:xfrm>
            <a:custGeom>
              <a:avLst/>
              <a:gdLst/>
              <a:ahLst/>
              <a:cxnLst/>
              <a:rect l="l" t="t" r="r" b="b"/>
              <a:pathLst>
                <a:path w="22008" h="83900" extrusionOk="0">
                  <a:moveTo>
                    <a:pt x="0" y="83900"/>
                  </a:moveTo>
                  <a:lnTo>
                    <a:pt x="790" y="21219"/>
                  </a:lnTo>
                  <a:lnTo>
                    <a:pt x="220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18" name="Google Shape;3718;p38"/>
            <p:cNvGrpSpPr/>
            <p:nvPr/>
          </p:nvGrpSpPr>
          <p:grpSpPr>
            <a:xfrm rot="-5400000">
              <a:off x="8318598" y="2971187"/>
              <a:ext cx="258055" cy="258055"/>
              <a:chOff x="2011331" y="3508249"/>
              <a:chExt cx="166230" cy="166230"/>
            </a:xfrm>
          </p:grpSpPr>
          <p:sp>
            <p:nvSpPr>
              <p:cNvPr id="3719" name="Google Shape;3719;p38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8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AC3DBA-F6DD-FF46-7A6C-E8816D5559BC}"/>
              </a:ext>
            </a:extLst>
          </p:cNvPr>
          <p:cNvSpPr txBox="1"/>
          <p:nvPr/>
        </p:nvSpPr>
        <p:spPr>
          <a:xfrm>
            <a:off x="675219" y="215477"/>
            <a:ext cx="4529241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60B33-7B89-9F3A-59E6-56F4BD6BD513}"/>
              </a:ext>
            </a:extLst>
          </p:cNvPr>
          <p:cNvSpPr txBox="1"/>
          <p:nvPr/>
        </p:nvSpPr>
        <p:spPr>
          <a:xfrm>
            <a:off x="388620" y="860590"/>
            <a:ext cx="4529241" cy="39857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23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ID" sz="23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3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nhạc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phim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...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ngay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trừ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dung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RW). Do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3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3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Hộp Mỏng Màu Xanh Dương Trong Suốt Hộp Đĩa Dvd Cd Đôi Đơn Hộp Nhựa Rỗng  Chơi Game Hộp Trò Chơi Cho Ps4 Ps5 Ps3 Playstation 3 4 5 Cube - Buy">
            <a:extLst>
              <a:ext uri="{FF2B5EF4-FFF2-40B4-BE49-F238E27FC236}">
                <a16:creationId xmlns:a16="http://schemas.microsoft.com/office/drawing/2014/main" id="{4E2A435F-32A3-F121-56EB-30C9C34CC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b="31703"/>
          <a:stretch/>
        </p:blipFill>
        <p:spPr bwMode="auto">
          <a:xfrm>
            <a:off x="4984315" y="939622"/>
            <a:ext cx="3847265" cy="3286555"/>
          </a:xfrm>
          <a:prstGeom prst="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6" name="Google Shape;3716;p38"/>
          <p:cNvGrpSpPr/>
          <p:nvPr/>
        </p:nvGrpSpPr>
        <p:grpSpPr>
          <a:xfrm rot="-5400000">
            <a:off x="7992475" y="3533462"/>
            <a:ext cx="776903" cy="2320713"/>
            <a:chOff x="7799750" y="2971187"/>
            <a:chExt cx="776903" cy="2320713"/>
          </a:xfrm>
        </p:grpSpPr>
        <p:sp>
          <p:nvSpPr>
            <p:cNvPr id="3717" name="Google Shape;3717;p38"/>
            <p:cNvSpPr/>
            <p:nvPr/>
          </p:nvSpPr>
          <p:spPr>
            <a:xfrm>
              <a:off x="7799750" y="3194400"/>
              <a:ext cx="550200" cy="2097500"/>
            </a:xfrm>
            <a:custGeom>
              <a:avLst/>
              <a:gdLst/>
              <a:ahLst/>
              <a:cxnLst/>
              <a:rect l="l" t="t" r="r" b="b"/>
              <a:pathLst>
                <a:path w="22008" h="83900" extrusionOk="0">
                  <a:moveTo>
                    <a:pt x="0" y="83900"/>
                  </a:moveTo>
                  <a:lnTo>
                    <a:pt x="790" y="21219"/>
                  </a:lnTo>
                  <a:lnTo>
                    <a:pt x="220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18" name="Google Shape;3718;p38"/>
            <p:cNvGrpSpPr/>
            <p:nvPr/>
          </p:nvGrpSpPr>
          <p:grpSpPr>
            <a:xfrm rot="-5400000">
              <a:off x="8318598" y="2971187"/>
              <a:ext cx="258055" cy="258055"/>
              <a:chOff x="2011331" y="3508249"/>
              <a:chExt cx="166230" cy="166230"/>
            </a:xfrm>
          </p:grpSpPr>
          <p:sp>
            <p:nvSpPr>
              <p:cNvPr id="3719" name="Google Shape;3719;p38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8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AC3DBA-F6DD-FF46-7A6C-E8816D5559BC}"/>
              </a:ext>
            </a:extLst>
          </p:cNvPr>
          <p:cNvSpPr txBox="1"/>
          <p:nvPr/>
        </p:nvSpPr>
        <p:spPr>
          <a:xfrm>
            <a:off x="675219" y="215477"/>
            <a:ext cx="4529241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60B33-7B89-9F3A-59E6-56F4BD6BD513}"/>
              </a:ext>
            </a:extLst>
          </p:cNvPr>
          <p:cNvSpPr txBox="1"/>
          <p:nvPr/>
        </p:nvSpPr>
        <p:spPr>
          <a:xfrm>
            <a:off x="388621" y="860590"/>
            <a:ext cx="4226140" cy="38933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hiệu"R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Recordable.</a:t>
            </a:r>
            <a:endParaRPr lang="en-ID" sz="1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ong-ty-tnhh-cong-nghe-va-dich-vu-nhat-viet-hanoitoplist">
            <a:extLst>
              <a:ext uri="{FF2B5EF4-FFF2-40B4-BE49-F238E27FC236}">
                <a16:creationId xmlns:a16="http://schemas.microsoft.com/office/drawing/2014/main" id="{2F0DE1F6-F038-D52F-B326-B405256BF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20000" b="19333"/>
          <a:stretch/>
        </p:blipFill>
        <p:spPr bwMode="auto">
          <a:xfrm>
            <a:off x="4739641" y="860589"/>
            <a:ext cx="4226140" cy="3444621"/>
          </a:xfrm>
          <a:prstGeom prst="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53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6" name="Google Shape;3716;p38"/>
          <p:cNvGrpSpPr/>
          <p:nvPr/>
        </p:nvGrpSpPr>
        <p:grpSpPr>
          <a:xfrm rot="-5400000">
            <a:off x="7992475" y="3533462"/>
            <a:ext cx="776903" cy="2320713"/>
            <a:chOff x="7799750" y="2971187"/>
            <a:chExt cx="776903" cy="2320713"/>
          </a:xfrm>
        </p:grpSpPr>
        <p:sp>
          <p:nvSpPr>
            <p:cNvPr id="3717" name="Google Shape;3717;p38"/>
            <p:cNvSpPr/>
            <p:nvPr/>
          </p:nvSpPr>
          <p:spPr>
            <a:xfrm>
              <a:off x="7799750" y="3194400"/>
              <a:ext cx="550200" cy="2097500"/>
            </a:xfrm>
            <a:custGeom>
              <a:avLst/>
              <a:gdLst/>
              <a:ahLst/>
              <a:cxnLst/>
              <a:rect l="l" t="t" r="r" b="b"/>
              <a:pathLst>
                <a:path w="22008" h="83900" extrusionOk="0">
                  <a:moveTo>
                    <a:pt x="0" y="83900"/>
                  </a:moveTo>
                  <a:lnTo>
                    <a:pt x="790" y="21219"/>
                  </a:lnTo>
                  <a:lnTo>
                    <a:pt x="2200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18" name="Google Shape;3718;p38"/>
            <p:cNvGrpSpPr/>
            <p:nvPr/>
          </p:nvGrpSpPr>
          <p:grpSpPr>
            <a:xfrm rot="-5400000">
              <a:off x="8318598" y="2971187"/>
              <a:ext cx="258055" cy="258055"/>
              <a:chOff x="2011331" y="3508249"/>
              <a:chExt cx="166230" cy="166230"/>
            </a:xfrm>
          </p:grpSpPr>
          <p:sp>
            <p:nvSpPr>
              <p:cNvPr id="3719" name="Google Shape;3719;p38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8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AC3DBA-F6DD-FF46-7A6C-E8816D5559BC}"/>
              </a:ext>
            </a:extLst>
          </p:cNvPr>
          <p:cNvSpPr txBox="1"/>
          <p:nvPr/>
        </p:nvSpPr>
        <p:spPr>
          <a:xfrm>
            <a:off x="675219" y="215477"/>
            <a:ext cx="4529241" cy="64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60B33-7B89-9F3A-59E6-56F4BD6BD513}"/>
              </a:ext>
            </a:extLst>
          </p:cNvPr>
          <p:cNvSpPr txBox="1"/>
          <p:nvPr/>
        </p:nvSpPr>
        <p:spPr>
          <a:xfrm>
            <a:off x="388621" y="860590"/>
            <a:ext cx="4226140" cy="38933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ID" sz="19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u="sng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xoá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dung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hiệu"RW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"-Read-Write.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Nero. Do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USB-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ghi-xóa-ghi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mắc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9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ID" sz="19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  <a:endParaRPr lang="en-ID" sz="1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Bảng giá Đĩa trắng DVD-RW (ghi và xóa nhiều lần) 4.7GB 120min 1x-2x MAXELL (10 chiếc) Phong Vũ">
            <a:extLst>
              <a:ext uri="{FF2B5EF4-FFF2-40B4-BE49-F238E27FC236}">
                <a16:creationId xmlns:a16="http://schemas.microsoft.com/office/drawing/2014/main" id="{5FB9FC60-DED5-E7B2-1FAE-7332CFE74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8"/>
          <a:stretch/>
        </p:blipFill>
        <p:spPr bwMode="auto">
          <a:xfrm>
            <a:off x="4690945" y="920691"/>
            <a:ext cx="4102097" cy="3642732"/>
          </a:xfrm>
          <a:prstGeom prst="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35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373BD8-19BE-B859-0AC3-B62D68123B34}"/>
              </a:ext>
            </a:extLst>
          </p:cNvPr>
          <p:cNvSpPr txBox="1"/>
          <p:nvPr/>
        </p:nvSpPr>
        <p:spPr>
          <a:xfrm>
            <a:off x="448728" y="224994"/>
            <a:ext cx="7342990" cy="123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endParaRPr lang="en-ID" sz="36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0D301-95AD-73E2-8993-67109835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11052"/>
          <a:stretch/>
        </p:blipFill>
        <p:spPr>
          <a:xfrm>
            <a:off x="4795059" y="1012067"/>
            <a:ext cx="4036708" cy="3548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3DCB9-59BA-7334-C941-E212F5F96798}"/>
              </a:ext>
            </a:extLst>
          </p:cNvPr>
          <p:cNvSpPr txBox="1"/>
          <p:nvPr/>
        </p:nvSpPr>
        <p:spPr>
          <a:xfrm>
            <a:off x="542692" y="1462897"/>
            <a:ext cx="38062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ID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12F6-0CB6-384A-93C6-86D19945827C}"/>
              </a:ext>
            </a:extLst>
          </p:cNvPr>
          <p:cNvSpPr txBox="1"/>
          <p:nvPr/>
        </p:nvSpPr>
        <p:spPr>
          <a:xfrm>
            <a:off x="542692" y="2111263"/>
            <a:ext cx="3702204" cy="280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bit,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vệt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373BD8-19BE-B859-0AC3-B62D68123B34}"/>
              </a:ext>
            </a:extLst>
          </p:cNvPr>
          <p:cNvSpPr txBox="1"/>
          <p:nvPr/>
        </p:nvSpPr>
        <p:spPr>
          <a:xfrm>
            <a:off x="448728" y="224994"/>
            <a:ext cx="7342990" cy="123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endParaRPr lang="en-ID" sz="36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0D301-95AD-73E2-8993-67109835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11052"/>
          <a:stretch/>
        </p:blipFill>
        <p:spPr>
          <a:xfrm>
            <a:off x="4795059" y="1012067"/>
            <a:ext cx="4036708" cy="3548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3DCB9-59BA-7334-C941-E212F5F96798}"/>
              </a:ext>
            </a:extLst>
          </p:cNvPr>
          <p:cNvSpPr txBox="1"/>
          <p:nvPr/>
        </p:nvSpPr>
        <p:spPr>
          <a:xfrm>
            <a:off x="542692" y="1462897"/>
            <a:ext cx="38062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ID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12F6-0CB6-384A-93C6-86D19945827C}"/>
              </a:ext>
            </a:extLst>
          </p:cNvPr>
          <p:cNvSpPr txBox="1"/>
          <p:nvPr/>
        </p:nvSpPr>
        <p:spPr>
          <a:xfrm>
            <a:off x="542692" y="2066692"/>
            <a:ext cx="3702204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Đĩa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quang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tuổi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thọ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30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xóa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đè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ID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vô</a:t>
            </a:r>
            <a:r>
              <a:rPr lang="en-ID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</a:t>
            </a:r>
            <a:r>
              <a:rPr lang="en-ID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  <a:endParaRPr lang="en-ID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2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30"/>
          <p:cNvSpPr txBox="1">
            <a:spLocks noGrp="1"/>
          </p:cNvSpPr>
          <p:nvPr>
            <p:ph type="title"/>
          </p:nvPr>
        </p:nvSpPr>
        <p:spPr>
          <a:xfrm>
            <a:off x="724482" y="1794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Tìm Hiểu </a:t>
            </a:r>
            <a:endParaRPr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81" name="Google Shape;2981;p30"/>
          <p:cNvGrpSpPr/>
          <p:nvPr/>
        </p:nvGrpSpPr>
        <p:grpSpPr>
          <a:xfrm rot="5400000">
            <a:off x="7795908" y="565549"/>
            <a:ext cx="1755027" cy="166230"/>
            <a:chOff x="422533" y="3508249"/>
            <a:chExt cx="1755027" cy="166230"/>
          </a:xfrm>
        </p:grpSpPr>
        <p:sp>
          <p:nvSpPr>
            <p:cNvPr id="2982" name="Google Shape;2982;p30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3" name="Google Shape;2983;p30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2984" name="Google Shape;2984;p30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0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6" name="Google Shape;2986;p30"/>
          <p:cNvGrpSpPr/>
          <p:nvPr/>
        </p:nvGrpSpPr>
        <p:grpSpPr>
          <a:xfrm rot="10800000">
            <a:off x="8091496" y="3740861"/>
            <a:ext cx="3871458" cy="755077"/>
            <a:chOff x="-654942" y="4283302"/>
            <a:chExt cx="3871458" cy="755077"/>
          </a:xfrm>
        </p:grpSpPr>
        <p:sp>
          <p:nvSpPr>
            <p:cNvPr id="2987" name="Google Shape;2987;p30"/>
            <p:cNvSpPr/>
            <p:nvPr/>
          </p:nvSpPr>
          <p:spPr>
            <a:xfrm>
              <a:off x="-654942" y="4283302"/>
              <a:ext cx="3650313" cy="530455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88" name="Google Shape;2988;p30"/>
            <p:cNvGrpSpPr/>
            <p:nvPr/>
          </p:nvGrpSpPr>
          <p:grpSpPr>
            <a:xfrm>
              <a:off x="2958461" y="4780324"/>
              <a:ext cx="258055" cy="258055"/>
              <a:chOff x="2011331" y="3508249"/>
              <a:chExt cx="166230" cy="166230"/>
            </a:xfrm>
          </p:grpSpPr>
          <p:sp>
            <p:nvSpPr>
              <p:cNvPr id="2989" name="Google Shape;2989;p30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0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B26D1E-5FD6-9A3F-ABAF-DC774FB0DFFA}"/>
              </a:ext>
            </a:extLst>
          </p:cNvPr>
          <p:cNvSpPr txBox="1"/>
          <p:nvPr/>
        </p:nvSpPr>
        <p:spPr>
          <a:xfrm>
            <a:off x="1536279" y="866930"/>
            <a:ext cx="664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?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6A863-C862-2225-A902-048D8D5DE8FD}"/>
              </a:ext>
            </a:extLst>
          </p:cNvPr>
          <p:cNvSpPr txBox="1"/>
          <p:nvPr/>
        </p:nvSpPr>
        <p:spPr>
          <a:xfrm>
            <a:off x="1560919" y="1408837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78C37-5AF1-33A4-B3B6-BDA31BB640E7}"/>
              </a:ext>
            </a:extLst>
          </p:cNvPr>
          <p:cNvSpPr txBox="1"/>
          <p:nvPr/>
        </p:nvSpPr>
        <p:spPr>
          <a:xfrm>
            <a:off x="1560919" y="1934384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4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ID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ID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ID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trữ</a:t>
            </a:r>
            <a:r>
              <a:rPr lang="en-ID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ID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Dung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endParaRPr lang="en-ID" sz="24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F5423-5ADB-94B6-50BD-88A61CAFD5BC}"/>
              </a:ext>
            </a:extLst>
          </p:cNvPr>
          <p:cNvSpPr txBox="1"/>
          <p:nvPr/>
        </p:nvSpPr>
        <p:spPr>
          <a:xfrm>
            <a:off x="1560919" y="2480592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88B0F-1B1C-4781-D86C-723429F1E867}"/>
              </a:ext>
            </a:extLst>
          </p:cNvPr>
          <p:cNvSpPr txBox="1"/>
          <p:nvPr/>
        </p:nvSpPr>
        <p:spPr>
          <a:xfrm>
            <a:off x="1536279" y="2996884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2CFD8-D58C-EA3A-470B-303DAD6949EB}"/>
              </a:ext>
            </a:extLst>
          </p:cNvPr>
          <p:cNvSpPr txBox="1"/>
          <p:nvPr/>
        </p:nvSpPr>
        <p:spPr>
          <a:xfrm>
            <a:off x="1536279" y="3538021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386A3-EEA0-AB33-D951-DE52D1F624A4}"/>
              </a:ext>
            </a:extLst>
          </p:cNvPr>
          <p:cNvSpPr txBox="1"/>
          <p:nvPr/>
        </p:nvSpPr>
        <p:spPr>
          <a:xfrm>
            <a:off x="1536279" y="4040427"/>
            <a:ext cx="664131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endParaRPr lang="en-ID" sz="24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884A-7039-472E-D2A4-558E7BCD09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5749" y="1044546"/>
            <a:ext cx="3332986" cy="3332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AC37C-FF8E-61C7-ED87-3C24C60AF6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560919" y="993176"/>
            <a:ext cx="3504830" cy="223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373BD8-19BE-B859-0AC3-B62D68123B34}"/>
              </a:ext>
            </a:extLst>
          </p:cNvPr>
          <p:cNvSpPr txBox="1"/>
          <p:nvPr/>
        </p:nvSpPr>
        <p:spPr>
          <a:xfrm>
            <a:off x="448728" y="224994"/>
            <a:ext cx="7342990" cy="123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3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D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endParaRPr lang="en-ID" sz="36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0D301-95AD-73E2-8993-67109835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3" t="11052"/>
          <a:stretch/>
        </p:blipFill>
        <p:spPr>
          <a:xfrm>
            <a:off x="4795059" y="1012067"/>
            <a:ext cx="4036708" cy="3548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3DCB9-59BA-7334-C941-E212F5F96798}"/>
              </a:ext>
            </a:extLst>
          </p:cNvPr>
          <p:cNvSpPr txBox="1"/>
          <p:nvPr/>
        </p:nvSpPr>
        <p:spPr>
          <a:xfrm>
            <a:off x="542692" y="1462897"/>
            <a:ext cx="38062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ID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12F6-0CB6-384A-93C6-86D19945827C}"/>
              </a:ext>
            </a:extLst>
          </p:cNvPr>
          <p:cNvSpPr txBox="1"/>
          <p:nvPr/>
        </p:nvSpPr>
        <p:spPr>
          <a:xfrm>
            <a:off x="542692" y="2110751"/>
            <a:ext cx="3702204" cy="2093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14371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4" name="Google Shape;3874;p41"/>
          <p:cNvGrpSpPr/>
          <p:nvPr/>
        </p:nvGrpSpPr>
        <p:grpSpPr>
          <a:xfrm rot="10800000">
            <a:off x="7693075" y="199525"/>
            <a:ext cx="2495192" cy="487732"/>
            <a:chOff x="377875" y="2965800"/>
            <a:chExt cx="2495192" cy="487732"/>
          </a:xfrm>
        </p:grpSpPr>
        <p:sp>
          <p:nvSpPr>
            <p:cNvPr id="3875" name="Google Shape;3875;p41"/>
            <p:cNvSpPr/>
            <p:nvPr/>
          </p:nvSpPr>
          <p:spPr>
            <a:xfrm>
              <a:off x="377875" y="2965800"/>
              <a:ext cx="2351400" cy="341700"/>
            </a:xfrm>
            <a:custGeom>
              <a:avLst/>
              <a:gdLst/>
              <a:ahLst/>
              <a:cxnLst/>
              <a:rect l="l" t="t" r="r" b="b"/>
              <a:pathLst>
                <a:path w="94056" h="13668" extrusionOk="0">
                  <a:moveTo>
                    <a:pt x="0" y="0"/>
                  </a:moveTo>
                  <a:lnTo>
                    <a:pt x="80388" y="0"/>
                  </a:lnTo>
                  <a:lnTo>
                    <a:pt x="94056" y="1366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876" name="Google Shape;3876;p41"/>
            <p:cNvGrpSpPr/>
            <p:nvPr/>
          </p:nvGrpSpPr>
          <p:grpSpPr>
            <a:xfrm>
              <a:off x="2706837" y="3287302"/>
              <a:ext cx="166230" cy="166230"/>
              <a:chOff x="2011331" y="3508249"/>
              <a:chExt cx="166230" cy="166230"/>
            </a:xfrm>
          </p:grpSpPr>
          <p:sp>
            <p:nvSpPr>
              <p:cNvPr id="3877" name="Google Shape;3877;p41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1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444335-FFCB-26A2-73C6-DFD9F03F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31"/>
          <p:cNvSpPr txBox="1">
            <a:spLocks noGrp="1"/>
          </p:cNvSpPr>
          <p:nvPr>
            <p:ph type="subTitle" idx="15"/>
          </p:nvPr>
        </p:nvSpPr>
        <p:spPr>
          <a:xfrm>
            <a:off x="0" y="1088122"/>
            <a:ext cx="7178040" cy="1085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D" sz="18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D" sz="21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Quang 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(CD, DVD...)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endParaRPr lang="en-ID" sz="21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08" name="Google Shape;3008;p31"/>
          <p:cNvGrpSpPr/>
          <p:nvPr/>
        </p:nvGrpSpPr>
        <p:grpSpPr>
          <a:xfrm>
            <a:off x="7772158" y="358875"/>
            <a:ext cx="978003" cy="2651513"/>
            <a:chOff x="7904900" y="2971187"/>
            <a:chExt cx="978003" cy="2651513"/>
          </a:xfrm>
        </p:grpSpPr>
        <p:grpSp>
          <p:nvGrpSpPr>
            <p:cNvPr id="3009" name="Google Shape;3009;p31"/>
            <p:cNvGrpSpPr/>
            <p:nvPr/>
          </p:nvGrpSpPr>
          <p:grpSpPr>
            <a:xfrm>
              <a:off x="7904900" y="2971187"/>
              <a:ext cx="776903" cy="2320713"/>
              <a:chOff x="7799750" y="2971187"/>
              <a:chExt cx="776903" cy="2320713"/>
            </a:xfrm>
          </p:grpSpPr>
          <p:sp>
            <p:nvSpPr>
              <p:cNvPr id="3010" name="Google Shape;3010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1" name="Google Shape;3011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2" name="Google Shape;3012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4" name="Google Shape;3014;p31"/>
            <p:cNvGrpSpPr/>
            <p:nvPr/>
          </p:nvGrpSpPr>
          <p:grpSpPr>
            <a:xfrm>
              <a:off x="8106000" y="3301987"/>
              <a:ext cx="776903" cy="2320713"/>
              <a:chOff x="7799750" y="2971187"/>
              <a:chExt cx="776903" cy="2320713"/>
            </a:xfrm>
          </p:grpSpPr>
          <p:sp>
            <p:nvSpPr>
              <p:cNvPr id="3015" name="Google Shape;3015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6" name="Google Shape;3016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7" name="Google Shape;3017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050" name="Picture 2" descr="Chế tạo thành công đĩa quang 700TB, cuộc cách mạng mới cho công nghệ lưu trữ">
            <a:extLst>
              <a:ext uri="{FF2B5EF4-FFF2-40B4-BE49-F238E27FC236}">
                <a16:creationId xmlns:a16="http://schemas.microsoft.com/office/drawing/2014/main" id="{FAC6E060-C3EC-CB4B-5FDB-5418D89A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0" y="1805940"/>
            <a:ext cx="3637141" cy="30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3007;p31">
            <a:extLst>
              <a:ext uri="{FF2B5EF4-FFF2-40B4-BE49-F238E27FC236}">
                <a16:creationId xmlns:a16="http://schemas.microsoft.com/office/drawing/2014/main" id="{8B02A8B2-2EE6-7487-8F58-07557864FD99}"/>
              </a:ext>
            </a:extLst>
          </p:cNvPr>
          <p:cNvSpPr txBox="1">
            <a:spLocks/>
          </p:cNvSpPr>
          <p:nvPr/>
        </p:nvSpPr>
        <p:spPr>
          <a:xfrm>
            <a:off x="679838" y="2863157"/>
            <a:ext cx="4710240" cy="13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457200" algn="l">
              <a:spcBef>
                <a:spcPts val="600"/>
              </a:spcBef>
              <a:spcAft>
                <a:spcPts val="600"/>
              </a:spcAft>
            </a:pPr>
            <a:r>
              <a:rPr lang="en-ID" sz="2100" dirty="0" err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1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dirty="0" err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1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100" b="0" i="1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non-volatile</a:t>
            </a:r>
            <a:r>
              <a:rPr lang="en-ID" sz="2100" b="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D" sz="2100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Google Shape;3007;p31">
            <a:extLst>
              <a:ext uri="{FF2B5EF4-FFF2-40B4-BE49-F238E27FC236}">
                <a16:creationId xmlns:a16="http://schemas.microsoft.com/office/drawing/2014/main" id="{6B286600-0143-C570-180F-E63C82FB2989}"/>
              </a:ext>
            </a:extLst>
          </p:cNvPr>
          <p:cNvSpPr txBox="1">
            <a:spLocks/>
          </p:cNvSpPr>
          <p:nvPr/>
        </p:nvSpPr>
        <p:spPr>
          <a:xfrm>
            <a:off x="11179" y="2015352"/>
            <a:ext cx="4560821" cy="79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D" sz="20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1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21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100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C1228-98FF-BACA-A44F-0ACEDAD8D9DF}"/>
              </a:ext>
            </a:extLst>
          </p:cNvPr>
          <p:cNvSpPr txBox="1"/>
          <p:nvPr/>
        </p:nvSpPr>
        <p:spPr>
          <a:xfrm>
            <a:off x="1498600" y="421669"/>
            <a:ext cx="664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?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31"/>
          <p:cNvSpPr txBox="1">
            <a:spLocks noGrp="1"/>
          </p:cNvSpPr>
          <p:nvPr>
            <p:ph type="subTitle" idx="15"/>
          </p:nvPr>
        </p:nvSpPr>
        <p:spPr>
          <a:xfrm>
            <a:off x="81707" y="1031100"/>
            <a:ext cx="7611508" cy="9917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D" sz="1800" b="0" dirty="0">
                <a:solidFill>
                  <a:srgbClr val="2021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		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chia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nhớ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D" sz="2000" b="0" u="none" strike="noStrike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 tooltip="Từ tín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từ</a:t>
            </a:r>
            <a:r>
              <a:rPr lang="en-ID" sz="2000" b="0" u="none" strike="noStrik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 tooltip="Từ tín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D" sz="2000" b="0" u="none" strike="noStrike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 tooltip="Từ tín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tính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D" sz="2000" b="0" u="none" strike="noStrike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 tooltip="Quang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quang</a:t>
            </a:r>
            <a:r>
              <a:rPr lang="en-ID" sz="2000" b="0" u="none" strike="noStrike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 tooltip="Quang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D" sz="2000" b="0" u="none" strike="noStrike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 tooltip="Quang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học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sz="20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08" name="Google Shape;3008;p31"/>
          <p:cNvGrpSpPr/>
          <p:nvPr/>
        </p:nvGrpSpPr>
        <p:grpSpPr>
          <a:xfrm>
            <a:off x="7772158" y="358875"/>
            <a:ext cx="978003" cy="2651513"/>
            <a:chOff x="7904900" y="2971187"/>
            <a:chExt cx="978003" cy="2651513"/>
          </a:xfrm>
        </p:grpSpPr>
        <p:grpSp>
          <p:nvGrpSpPr>
            <p:cNvPr id="3009" name="Google Shape;3009;p31"/>
            <p:cNvGrpSpPr/>
            <p:nvPr/>
          </p:nvGrpSpPr>
          <p:grpSpPr>
            <a:xfrm>
              <a:off x="7904900" y="2971187"/>
              <a:ext cx="776903" cy="2320713"/>
              <a:chOff x="7799750" y="2971187"/>
              <a:chExt cx="776903" cy="2320713"/>
            </a:xfrm>
          </p:grpSpPr>
          <p:sp>
            <p:nvSpPr>
              <p:cNvPr id="3010" name="Google Shape;3010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1" name="Google Shape;3011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2" name="Google Shape;3012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4" name="Google Shape;3014;p31"/>
            <p:cNvGrpSpPr/>
            <p:nvPr/>
          </p:nvGrpSpPr>
          <p:grpSpPr>
            <a:xfrm>
              <a:off x="8106000" y="3301987"/>
              <a:ext cx="776903" cy="2320713"/>
              <a:chOff x="7799750" y="2971187"/>
              <a:chExt cx="776903" cy="2320713"/>
            </a:xfrm>
          </p:grpSpPr>
          <p:sp>
            <p:nvSpPr>
              <p:cNvPr id="3015" name="Google Shape;3015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6" name="Google Shape;3016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7" name="Google Shape;3017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050" name="Picture 2" descr="Chế tạo thành công đĩa quang 700TB, cuộc cách mạng mới cho công nghệ lưu trữ">
            <a:extLst>
              <a:ext uri="{FF2B5EF4-FFF2-40B4-BE49-F238E27FC236}">
                <a16:creationId xmlns:a16="http://schemas.microsoft.com/office/drawing/2014/main" id="{FAC6E060-C3EC-CB4B-5FDB-5418D89A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42" y="1677431"/>
            <a:ext cx="3852360" cy="31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9C1228-98FF-BACA-A44F-0ACEDAD8D9DF}"/>
              </a:ext>
            </a:extLst>
          </p:cNvPr>
          <p:cNvSpPr txBox="1"/>
          <p:nvPr/>
        </p:nvSpPr>
        <p:spPr>
          <a:xfrm>
            <a:off x="1549146" y="293764"/>
            <a:ext cx="664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?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3007;p31">
            <a:extLst>
              <a:ext uri="{FF2B5EF4-FFF2-40B4-BE49-F238E27FC236}">
                <a16:creationId xmlns:a16="http://schemas.microsoft.com/office/drawing/2014/main" id="{E6241701-FF4D-ED0B-0A91-40955C3A28AA}"/>
              </a:ext>
            </a:extLst>
          </p:cNvPr>
          <p:cNvSpPr txBox="1">
            <a:spLocks/>
          </p:cNvSpPr>
          <p:nvPr/>
        </p:nvSpPr>
        <p:spPr>
          <a:xfrm>
            <a:off x="664430" y="1849159"/>
            <a:ext cx="4229100" cy="296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5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	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ID" sz="20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mềm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Với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quang</a:t>
            </a:r>
            <a:r>
              <a:rPr lang="en-ID" sz="20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CD, DVD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chuẩn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nay.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dựa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ID" sz="20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D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ID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ID" sz="2000" b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sz="2000" b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314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31"/>
          <p:cNvSpPr txBox="1">
            <a:spLocks noGrp="1"/>
          </p:cNvSpPr>
          <p:nvPr>
            <p:ph type="subTitle" idx="15"/>
          </p:nvPr>
        </p:nvSpPr>
        <p:spPr>
          <a:xfrm>
            <a:off x="878597" y="1790700"/>
            <a:ext cx="4262795" cy="2738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		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quang</a:t>
            </a:r>
            <a:r>
              <a:rPr lang="en-ID" sz="2800" b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khó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khăn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quang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riêng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ổ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đĩa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quang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ID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.</a:t>
            </a:r>
            <a:endParaRPr lang="en-ID" sz="2800" b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08" name="Google Shape;3008;p31"/>
          <p:cNvGrpSpPr/>
          <p:nvPr/>
        </p:nvGrpSpPr>
        <p:grpSpPr>
          <a:xfrm>
            <a:off x="7772158" y="358875"/>
            <a:ext cx="978003" cy="2651513"/>
            <a:chOff x="7904900" y="2971187"/>
            <a:chExt cx="978003" cy="2651513"/>
          </a:xfrm>
        </p:grpSpPr>
        <p:grpSp>
          <p:nvGrpSpPr>
            <p:cNvPr id="3009" name="Google Shape;3009;p31"/>
            <p:cNvGrpSpPr/>
            <p:nvPr/>
          </p:nvGrpSpPr>
          <p:grpSpPr>
            <a:xfrm>
              <a:off x="7904900" y="2971187"/>
              <a:ext cx="776903" cy="2320713"/>
              <a:chOff x="7799750" y="2971187"/>
              <a:chExt cx="776903" cy="2320713"/>
            </a:xfrm>
          </p:grpSpPr>
          <p:sp>
            <p:nvSpPr>
              <p:cNvPr id="3010" name="Google Shape;3010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1" name="Google Shape;3011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2" name="Google Shape;3012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4" name="Google Shape;3014;p31"/>
            <p:cNvGrpSpPr/>
            <p:nvPr/>
          </p:nvGrpSpPr>
          <p:grpSpPr>
            <a:xfrm>
              <a:off x="8106000" y="3301987"/>
              <a:ext cx="776903" cy="2320713"/>
              <a:chOff x="7799750" y="2971187"/>
              <a:chExt cx="776903" cy="2320713"/>
            </a:xfrm>
          </p:grpSpPr>
          <p:sp>
            <p:nvSpPr>
              <p:cNvPr id="3015" name="Google Shape;3015;p31"/>
              <p:cNvSpPr/>
              <p:nvPr/>
            </p:nvSpPr>
            <p:spPr>
              <a:xfrm>
                <a:off x="7799750" y="3194400"/>
                <a:ext cx="550200" cy="2097500"/>
              </a:xfrm>
              <a:custGeom>
                <a:avLst/>
                <a:gdLst/>
                <a:ahLst/>
                <a:cxnLst/>
                <a:rect l="l" t="t" r="r" b="b"/>
                <a:pathLst>
                  <a:path w="22008" h="83900" extrusionOk="0">
                    <a:moveTo>
                      <a:pt x="0" y="83900"/>
                    </a:moveTo>
                    <a:lnTo>
                      <a:pt x="790" y="21219"/>
                    </a:lnTo>
                    <a:lnTo>
                      <a:pt x="2200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016" name="Google Shape;3016;p31"/>
              <p:cNvGrpSpPr/>
              <p:nvPr/>
            </p:nvGrpSpPr>
            <p:grpSpPr>
              <a:xfrm rot="-5400000">
                <a:off x="8318598" y="2971187"/>
                <a:ext cx="258055" cy="258055"/>
                <a:chOff x="2011331" y="3508249"/>
                <a:chExt cx="166230" cy="166230"/>
              </a:xfrm>
            </p:grpSpPr>
            <p:sp>
              <p:nvSpPr>
                <p:cNvPr id="3017" name="Google Shape;3017;p31"/>
                <p:cNvSpPr/>
                <p:nvPr/>
              </p:nvSpPr>
              <p:spPr>
                <a:xfrm>
                  <a:off x="2011331" y="3508249"/>
                  <a:ext cx="166230" cy="166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4901" fill="none" extrusionOk="0">
                      <a:moveTo>
                        <a:pt x="4900" y="2452"/>
                      </a:moveTo>
                      <a:cubicBezTo>
                        <a:pt x="4900" y="3803"/>
                        <a:pt x="3803" y="4901"/>
                        <a:pt x="2452" y="4901"/>
                      </a:cubicBezTo>
                      <a:cubicBezTo>
                        <a:pt x="1098" y="4901"/>
                        <a:pt x="1" y="3803"/>
                        <a:pt x="1" y="2452"/>
                      </a:cubicBezTo>
                      <a:cubicBezTo>
                        <a:pt x="1" y="1098"/>
                        <a:pt x="1098" y="1"/>
                        <a:pt x="2452" y="1"/>
                      </a:cubicBezTo>
                      <a:cubicBezTo>
                        <a:pt x="3803" y="1"/>
                        <a:pt x="4900" y="1098"/>
                        <a:pt x="4900" y="245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16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31"/>
                <p:cNvSpPr/>
                <p:nvPr/>
              </p:nvSpPr>
              <p:spPr>
                <a:xfrm>
                  <a:off x="2062309" y="3559261"/>
                  <a:ext cx="64341" cy="6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896" extrusionOk="0">
                      <a:moveTo>
                        <a:pt x="949" y="0"/>
                      </a:moveTo>
                      <a:cubicBezTo>
                        <a:pt x="424" y="0"/>
                        <a:pt x="1" y="423"/>
                        <a:pt x="1" y="948"/>
                      </a:cubicBezTo>
                      <a:cubicBezTo>
                        <a:pt x="1" y="1471"/>
                        <a:pt x="424" y="1896"/>
                        <a:pt x="949" y="1896"/>
                      </a:cubicBezTo>
                      <a:cubicBezTo>
                        <a:pt x="1471" y="1896"/>
                        <a:pt x="1897" y="1471"/>
                        <a:pt x="1897" y="948"/>
                      </a:cubicBezTo>
                      <a:cubicBezTo>
                        <a:pt x="1897" y="423"/>
                        <a:pt x="1471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050" name="Picture 2" descr="Chế tạo thành công đĩa quang 700TB, cuộc cách mạng mới cho công nghệ lưu trữ">
            <a:extLst>
              <a:ext uri="{FF2B5EF4-FFF2-40B4-BE49-F238E27FC236}">
                <a16:creationId xmlns:a16="http://schemas.microsoft.com/office/drawing/2014/main" id="{FAC6E060-C3EC-CB4B-5FDB-5418D89A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40" y="1677431"/>
            <a:ext cx="3492361" cy="31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9C1228-98FF-BACA-A44F-0ACEDAD8D9DF}"/>
              </a:ext>
            </a:extLst>
          </p:cNvPr>
          <p:cNvSpPr txBox="1"/>
          <p:nvPr/>
        </p:nvSpPr>
        <p:spPr>
          <a:xfrm>
            <a:off x="1549146" y="293764"/>
            <a:ext cx="664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ID" sz="36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r>
              <a:rPr lang="en-ID" sz="3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?</a:t>
            </a:r>
            <a:endParaRPr lang="en-ID" sz="36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87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32"/>
          <p:cNvSpPr txBox="1">
            <a:spLocks noGrp="1"/>
          </p:cNvSpPr>
          <p:nvPr>
            <p:ph type="subTitle" idx="1"/>
          </p:nvPr>
        </p:nvSpPr>
        <p:spPr>
          <a:xfrm>
            <a:off x="311533" y="1144555"/>
            <a:ext cx="3809026" cy="4064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1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xước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12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polycarbonat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120"/>
              </a:spcAft>
              <a:buSzPts val="1000"/>
              <a:buNone/>
              <a:tabLst>
                <a:tab pos="457200" algn="l"/>
              </a:tabLst>
            </a:pP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xứng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049" name="Google Shape;3049;p32"/>
          <p:cNvGrpSpPr/>
          <p:nvPr/>
        </p:nvGrpSpPr>
        <p:grpSpPr>
          <a:xfrm rot="10800000">
            <a:off x="8049967" y="4603899"/>
            <a:ext cx="782500" cy="277850"/>
            <a:chOff x="1181525" y="4444275"/>
            <a:chExt cx="782500" cy="277850"/>
          </a:xfrm>
        </p:grpSpPr>
        <p:sp>
          <p:nvSpPr>
            <p:cNvPr id="3050" name="Google Shape;3050;p32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32"/>
          <p:cNvGrpSpPr/>
          <p:nvPr/>
        </p:nvGrpSpPr>
        <p:grpSpPr>
          <a:xfrm>
            <a:off x="-54646" y="400578"/>
            <a:ext cx="2933177" cy="277853"/>
            <a:chOff x="422533" y="3508249"/>
            <a:chExt cx="1755027" cy="166230"/>
          </a:xfrm>
        </p:grpSpPr>
        <p:sp>
          <p:nvSpPr>
            <p:cNvPr id="3057" name="Google Shape;3057;p32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8" name="Google Shape;3058;p32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3059" name="Google Shape;3059;p32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4AB8A1-B632-FF66-89CA-41F4A398B88A}"/>
              </a:ext>
            </a:extLst>
          </p:cNvPr>
          <p:cNvSpPr txBox="1"/>
          <p:nvPr/>
        </p:nvSpPr>
        <p:spPr>
          <a:xfrm>
            <a:off x="301662" y="683660"/>
            <a:ext cx="3638091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BBEB95-A733-7166-1E49-8CF35EDB59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603" r="1260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9" name="Google Shape;3049;p32"/>
          <p:cNvGrpSpPr/>
          <p:nvPr/>
        </p:nvGrpSpPr>
        <p:grpSpPr>
          <a:xfrm rot="10800000">
            <a:off x="8049967" y="4603899"/>
            <a:ext cx="782500" cy="277850"/>
            <a:chOff x="1181525" y="4444275"/>
            <a:chExt cx="782500" cy="277850"/>
          </a:xfrm>
        </p:grpSpPr>
        <p:sp>
          <p:nvSpPr>
            <p:cNvPr id="3050" name="Google Shape;3050;p32"/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32"/>
          <p:cNvGrpSpPr/>
          <p:nvPr/>
        </p:nvGrpSpPr>
        <p:grpSpPr>
          <a:xfrm>
            <a:off x="-54646" y="400578"/>
            <a:ext cx="2933177" cy="277853"/>
            <a:chOff x="422533" y="3508249"/>
            <a:chExt cx="1755027" cy="166230"/>
          </a:xfrm>
        </p:grpSpPr>
        <p:sp>
          <p:nvSpPr>
            <p:cNvPr id="3057" name="Google Shape;3057;p32"/>
            <p:cNvSpPr/>
            <p:nvPr/>
          </p:nvSpPr>
          <p:spPr>
            <a:xfrm>
              <a:off x="422533" y="3590804"/>
              <a:ext cx="1586491" cy="34"/>
            </a:xfrm>
            <a:custGeom>
              <a:avLst/>
              <a:gdLst/>
              <a:ahLst/>
              <a:cxnLst/>
              <a:rect l="l" t="t" r="r" b="b"/>
              <a:pathLst>
                <a:path w="46775" h="1" fill="none" extrusionOk="0">
                  <a:moveTo>
                    <a:pt x="0" y="1"/>
                  </a:moveTo>
                  <a:lnTo>
                    <a:pt x="4677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1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8" name="Google Shape;3058;p32"/>
            <p:cNvGrpSpPr/>
            <p:nvPr/>
          </p:nvGrpSpPr>
          <p:grpSpPr>
            <a:xfrm>
              <a:off x="2011331" y="3508249"/>
              <a:ext cx="166230" cy="166230"/>
              <a:chOff x="2011331" y="3508249"/>
              <a:chExt cx="166230" cy="166230"/>
            </a:xfrm>
          </p:grpSpPr>
          <p:sp>
            <p:nvSpPr>
              <p:cNvPr id="3059" name="Google Shape;3059;p32"/>
              <p:cNvSpPr/>
              <p:nvPr/>
            </p:nvSpPr>
            <p:spPr>
              <a:xfrm>
                <a:off x="2011331" y="3508249"/>
                <a:ext cx="166230" cy="16623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4901" fill="none" extrusionOk="0">
                    <a:moveTo>
                      <a:pt x="4900" y="2452"/>
                    </a:moveTo>
                    <a:cubicBezTo>
                      <a:pt x="4900" y="3803"/>
                      <a:pt x="3803" y="4901"/>
                      <a:pt x="2452" y="4901"/>
                    </a:cubicBezTo>
                    <a:cubicBezTo>
                      <a:pt x="1098" y="4901"/>
                      <a:pt x="1" y="3803"/>
                      <a:pt x="1" y="2452"/>
                    </a:cubicBezTo>
                    <a:cubicBezTo>
                      <a:pt x="1" y="1098"/>
                      <a:pt x="1098" y="1"/>
                      <a:pt x="2452" y="1"/>
                    </a:cubicBezTo>
                    <a:cubicBezTo>
                      <a:pt x="3803" y="1"/>
                      <a:pt x="4900" y="1098"/>
                      <a:pt x="4900" y="24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1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2"/>
              <p:cNvSpPr/>
              <p:nvPr/>
            </p:nvSpPr>
            <p:spPr>
              <a:xfrm>
                <a:off x="2062309" y="3559261"/>
                <a:ext cx="64341" cy="64308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6" extrusionOk="0">
                    <a:moveTo>
                      <a:pt x="949" y="0"/>
                    </a:moveTo>
                    <a:cubicBezTo>
                      <a:pt x="424" y="0"/>
                      <a:pt x="1" y="423"/>
                      <a:pt x="1" y="948"/>
                    </a:cubicBezTo>
                    <a:cubicBezTo>
                      <a:pt x="1" y="1471"/>
                      <a:pt x="424" y="1896"/>
                      <a:pt x="949" y="1896"/>
                    </a:cubicBezTo>
                    <a:cubicBezTo>
                      <a:pt x="1471" y="1896"/>
                      <a:pt x="1897" y="1471"/>
                      <a:pt x="1897" y="948"/>
                    </a:cubicBezTo>
                    <a:cubicBezTo>
                      <a:pt x="1897" y="423"/>
                      <a:pt x="1471" y="0"/>
                      <a:pt x="9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4AB8A1-B632-FF66-89CA-41F4A398B88A}"/>
              </a:ext>
            </a:extLst>
          </p:cNvPr>
          <p:cNvSpPr txBox="1"/>
          <p:nvPr/>
        </p:nvSpPr>
        <p:spPr>
          <a:xfrm>
            <a:off x="301662" y="683660"/>
            <a:ext cx="3638091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D" sz="24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4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ID" sz="2400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BBEB95-A733-7166-1E49-8CF35EDB59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603" r="12603"/>
          <a:stretch>
            <a:fillRect/>
          </a:stretch>
        </p:blipFill>
        <p:spPr/>
      </p:pic>
      <p:sp>
        <p:nvSpPr>
          <p:cNvPr id="4" name="Google Shape;3024;p32">
            <a:extLst>
              <a:ext uri="{FF2B5EF4-FFF2-40B4-BE49-F238E27FC236}">
                <a16:creationId xmlns:a16="http://schemas.microsoft.com/office/drawing/2014/main" id="{9ABDF267-C834-0E99-5BB5-2040DB03B66B}"/>
              </a:ext>
            </a:extLst>
          </p:cNvPr>
          <p:cNvSpPr txBox="1">
            <a:spLocks/>
          </p:cNvSpPr>
          <p:nvPr/>
        </p:nvSpPr>
        <p:spPr>
          <a:xfrm>
            <a:off x="258957" y="1080946"/>
            <a:ext cx="4119218" cy="3800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>
              <a:spcBef>
                <a:spcPts val="600"/>
              </a:spcBef>
              <a:spcAft>
                <a:spcPts val="600"/>
              </a:spcAft>
            </a:pP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</a:p>
          <a:p>
            <a:pPr marL="152400" algn="just">
              <a:spcBef>
                <a:spcPts val="600"/>
              </a:spcBef>
              <a:spcAft>
                <a:spcPts val="600"/>
              </a:spcAft>
            </a:pPr>
            <a:r>
              <a:rPr lang="en-ID" sz="1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lade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300 mm.</a:t>
            </a:r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2400" algn="just">
              <a:spcBef>
                <a:spcPts val="600"/>
              </a:spcBef>
              <a:spcAft>
                <a:spcPts val="600"/>
              </a:spcAft>
            </a:pP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CD/DVD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đên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120 mm.</a:t>
            </a:r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20"/>
              </a:spcAft>
              <a:buSzPts val="1000"/>
              <a:tabLst>
                <a:tab pos="457200" algn="l"/>
              </a:tabLst>
            </a:pP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tròn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rung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tim.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đáo</a:t>
            </a:r>
            <a:r>
              <a:rPr lang="en-ID" sz="1800" dirty="0">
                <a:solidFill>
                  <a:srgbClr val="2021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44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5" name="Google Shape;3205;p34"/>
          <p:cNvGrpSpPr/>
          <p:nvPr/>
        </p:nvGrpSpPr>
        <p:grpSpPr>
          <a:xfrm>
            <a:off x="7068030" y="-317972"/>
            <a:ext cx="2377387" cy="2602707"/>
            <a:chOff x="-638970" y="147553"/>
            <a:chExt cx="2377387" cy="2602707"/>
          </a:xfrm>
        </p:grpSpPr>
        <p:sp>
          <p:nvSpPr>
            <p:cNvPr id="3206" name="Google Shape;3206;p34"/>
            <p:cNvSpPr/>
            <p:nvPr/>
          </p:nvSpPr>
          <p:spPr>
            <a:xfrm>
              <a:off x="1319966" y="1316129"/>
              <a:ext cx="50784" cy="71989"/>
            </a:xfrm>
            <a:custGeom>
              <a:avLst/>
              <a:gdLst/>
              <a:ahLst/>
              <a:cxnLst/>
              <a:rect l="l" t="t" r="r" b="b"/>
              <a:pathLst>
                <a:path w="467" h="662" extrusionOk="0">
                  <a:moveTo>
                    <a:pt x="466" y="0"/>
                  </a:moveTo>
                  <a:lnTo>
                    <a:pt x="252" y="126"/>
                  </a:lnTo>
                  <a:cubicBezTo>
                    <a:pt x="247" y="384"/>
                    <a:pt x="155" y="569"/>
                    <a:pt x="8" y="657"/>
                  </a:cubicBezTo>
                  <a:lnTo>
                    <a:pt x="8" y="657"/>
                  </a:lnTo>
                  <a:lnTo>
                    <a:pt x="215" y="536"/>
                  </a:lnTo>
                  <a:cubicBezTo>
                    <a:pt x="367" y="449"/>
                    <a:pt x="462" y="265"/>
                    <a:pt x="466" y="0"/>
                  </a:cubicBezTo>
                  <a:close/>
                  <a:moveTo>
                    <a:pt x="8" y="657"/>
                  </a:moveTo>
                  <a:lnTo>
                    <a:pt x="0" y="662"/>
                  </a:lnTo>
                  <a:lnTo>
                    <a:pt x="0" y="662"/>
                  </a:lnTo>
                  <a:cubicBezTo>
                    <a:pt x="3" y="660"/>
                    <a:pt x="5" y="659"/>
                    <a:pt x="8" y="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1347261" y="474550"/>
              <a:ext cx="23924" cy="855281"/>
            </a:xfrm>
            <a:custGeom>
              <a:avLst/>
              <a:gdLst/>
              <a:ahLst/>
              <a:cxnLst/>
              <a:rect l="l" t="t" r="r" b="b"/>
              <a:pathLst>
                <a:path w="220" h="7865" extrusionOk="0">
                  <a:moveTo>
                    <a:pt x="220" y="0"/>
                  </a:moveTo>
                  <a:lnTo>
                    <a:pt x="5" y="126"/>
                  </a:lnTo>
                  <a:lnTo>
                    <a:pt x="1" y="7865"/>
                  </a:lnTo>
                  <a:lnTo>
                    <a:pt x="215" y="77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1160436" y="366457"/>
              <a:ext cx="210748" cy="121795"/>
            </a:xfrm>
            <a:custGeom>
              <a:avLst/>
              <a:gdLst/>
              <a:ahLst/>
              <a:cxnLst/>
              <a:rect l="l" t="t" r="r" b="b"/>
              <a:pathLst>
                <a:path w="1938" h="1120" extrusionOk="0">
                  <a:moveTo>
                    <a:pt x="218" y="1"/>
                  </a:moveTo>
                  <a:lnTo>
                    <a:pt x="1" y="124"/>
                  </a:lnTo>
                  <a:lnTo>
                    <a:pt x="1723" y="1120"/>
                  </a:lnTo>
                  <a:lnTo>
                    <a:pt x="1938" y="99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2E4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1160001" y="379942"/>
              <a:ext cx="187912" cy="1014592"/>
            </a:xfrm>
            <a:custGeom>
              <a:avLst/>
              <a:gdLst/>
              <a:ahLst/>
              <a:cxnLst/>
              <a:rect l="l" t="t" r="r" b="b"/>
              <a:pathLst>
                <a:path w="1728" h="9330" extrusionOk="0">
                  <a:moveTo>
                    <a:pt x="7" y="0"/>
                  </a:moveTo>
                  <a:lnTo>
                    <a:pt x="1" y="7742"/>
                  </a:lnTo>
                  <a:cubicBezTo>
                    <a:pt x="5" y="8284"/>
                    <a:pt x="387" y="8939"/>
                    <a:pt x="857" y="9212"/>
                  </a:cubicBezTo>
                  <a:cubicBezTo>
                    <a:pt x="996" y="9292"/>
                    <a:pt x="1127" y="9330"/>
                    <a:pt x="1244" y="9330"/>
                  </a:cubicBezTo>
                  <a:cubicBezTo>
                    <a:pt x="1523" y="9330"/>
                    <a:pt x="1717" y="9113"/>
                    <a:pt x="1723" y="8735"/>
                  </a:cubicBezTo>
                  <a:lnTo>
                    <a:pt x="1727" y="996"/>
                  </a:lnTo>
                  <a:lnTo>
                    <a:pt x="1727" y="99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1686002" y="612004"/>
              <a:ext cx="52415" cy="1343438"/>
            </a:xfrm>
            <a:custGeom>
              <a:avLst/>
              <a:gdLst/>
              <a:ahLst/>
              <a:cxnLst/>
              <a:rect l="l" t="t" r="r" b="b"/>
              <a:pathLst>
                <a:path w="482" h="12354" extrusionOk="0">
                  <a:moveTo>
                    <a:pt x="482" y="1"/>
                  </a:moveTo>
                  <a:lnTo>
                    <a:pt x="0" y="283"/>
                  </a:lnTo>
                  <a:lnTo>
                    <a:pt x="0" y="12353"/>
                  </a:lnTo>
                  <a:lnTo>
                    <a:pt x="482" y="12073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1637828" y="614614"/>
              <a:ext cx="48283" cy="1340828"/>
            </a:xfrm>
            <a:custGeom>
              <a:avLst/>
              <a:gdLst/>
              <a:ahLst/>
              <a:cxnLst/>
              <a:rect l="l" t="t" r="r" b="b"/>
              <a:pathLst>
                <a:path w="444" h="12330" extrusionOk="0">
                  <a:moveTo>
                    <a:pt x="1" y="1"/>
                  </a:moveTo>
                  <a:lnTo>
                    <a:pt x="1" y="12073"/>
                  </a:lnTo>
                  <a:lnTo>
                    <a:pt x="443" y="12329"/>
                  </a:lnTo>
                  <a:lnTo>
                    <a:pt x="443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1637828" y="584165"/>
              <a:ext cx="100589" cy="58614"/>
            </a:xfrm>
            <a:custGeom>
              <a:avLst/>
              <a:gdLst/>
              <a:ahLst/>
              <a:cxnLst/>
              <a:rect l="l" t="t" r="r" b="b"/>
              <a:pathLst>
                <a:path w="925" h="539" extrusionOk="0">
                  <a:moveTo>
                    <a:pt x="491" y="1"/>
                  </a:moveTo>
                  <a:lnTo>
                    <a:pt x="1" y="281"/>
                  </a:lnTo>
                  <a:lnTo>
                    <a:pt x="443" y="539"/>
                  </a:lnTo>
                  <a:lnTo>
                    <a:pt x="925" y="257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C0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3" name="Google Shape;3213;p34"/>
            <p:cNvGrpSpPr/>
            <p:nvPr/>
          </p:nvGrpSpPr>
          <p:grpSpPr>
            <a:xfrm>
              <a:off x="-638970" y="147553"/>
              <a:ext cx="2377387" cy="2602707"/>
              <a:chOff x="-638970" y="147553"/>
              <a:chExt cx="2377387" cy="2602707"/>
            </a:xfrm>
          </p:grpSpPr>
          <p:sp>
            <p:nvSpPr>
              <p:cNvPr id="3214" name="Google Shape;3214;p34"/>
              <p:cNvSpPr/>
              <p:nvPr/>
            </p:nvSpPr>
            <p:spPr>
              <a:xfrm>
                <a:off x="471318" y="1924884"/>
                <a:ext cx="1267099" cy="825376"/>
              </a:xfrm>
              <a:custGeom>
                <a:avLst/>
                <a:gdLst/>
                <a:ahLst/>
                <a:cxnLst/>
                <a:rect l="l" t="t" r="r" b="b"/>
                <a:pathLst>
                  <a:path w="11652" h="7590" extrusionOk="0">
                    <a:moveTo>
                      <a:pt x="11652" y="0"/>
                    </a:moveTo>
                    <a:lnTo>
                      <a:pt x="0" y="6778"/>
                    </a:lnTo>
                    <a:lnTo>
                      <a:pt x="0" y="7590"/>
                    </a:lnTo>
                    <a:lnTo>
                      <a:pt x="11652" y="811"/>
                    </a:lnTo>
                    <a:lnTo>
                      <a:pt x="116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4"/>
              <p:cNvSpPr/>
              <p:nvPr/>
            </p:nvSpPr>
            <p:spPr>
              <a:xfrm>
                <a:off x="-333070" y="2186634"/>
                <a:ext cx="804497" cy="563626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5183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7397" y="5183"/>
                    </a:lnTo>
                    <a:lnTo>
                      <a:pt x="7397" y="43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4"/>
              <p:cNvSpPr/>
              <p:nvPr/>
            </p:nvSpPr>
            <p:spPr>
              <a:xfrm>
                <a:off x="-333070" y="1462065"/>
                <a:ext cx="2071487" cy="1200003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1035" extrusionOk="0">
                    <a:moveTo>
                      <a:pt x="11661" y="1"/>
                    </a:moveTo>
                    <a:lnTo>
                      <a:pt x="1" y="6664"/>
                    </a:lnTo>
                    <a:lnTo>
                      <a:pt x="7397" y="11034"/>
                    </a:lnTo>
                    <a:lnTo>
                      <a:pt x="19049" y="4256"/>
                    </a:lnTo>
                    <a:lnTo>
                      <a:pt x="116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4"/>
              <p:cNvSpPr/>
              <p:nvPr/>
            </p:nvSpPr>
            <p:spPr>
              <a:xfrm>
                <a:off x="471971" y="1855940"/>
                <a:ext cx="1034384" cy="671175"/>
              </a:xfrm>
              <a:custGeom>
                <a:avLst/>
                <a:gdLst/>
                <a:ahLst/>
                <a:cxnLst/>
                <a:rect l="l" t="t" r="r" b="b"/>
                <a:pathLst>
                  <a:path w="9512" h="6172" extrusionOk="0">
                    <a:moveTo>
                      <a:pt x="9512" y="1"/>
                    </a:moveTo>
                    <a:lnTo>
                      <a:pt x="1" y="5534"/>
                    </a:lnTo>
                    <a:lnTo>
                      <a:pt x="1" y="6172"/>
                    </a:lnTo>
                    <a:lnTo>
                      <a:pt x="9512" y="639"/>
                    </a:lnTo>
                    <a:lnTo>
                      <a:pt x="9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4"/>
              <p:cNvSpPr/>
              <p:nvPr/>
            </p:nvSpPr>
            <p:spPr>
              <a:xfrm>
                <a:off x="-102095" y="2108881"/>
                <a:ext cx="574175" cy="418234"/>
              </a:xfrm>
              <a:custGeom>
                <a:avLst/>
                <a:gdLst/>
                <a:ahLst/>
                <a:cxnLst/>
                <a:rect l="l" t="t" r="r" b="b"/>
                <a:pathLst>
                  <a:path w="5280" h="3846" extrusionOk="0">
                    <a:moveTo>
                      <a:pt x="0" y="0"/>
                    </a:moveTo>
                    <a:lnTo>
                      <a:pt x="0" y="729"/>
                    </a:lnTo>
                    <a:lnTo>
                      <a:pt x="5280" y="3846"/>
                    </a:lnTo>
                    <a:lnTo>
                      <a:pt x="5280" y="32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4"/>
              <p:cNvSpPr/>
              <p:nvPr/>
            </p:nvSpPr>
            <p:spPr>
              <a:xfrm>
                <a:off x="-102095" y="1517090"/>
                <a:ext cx="1608450" cy="940754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8651" extrusionOk="0">
                    <a:moveTo>
                      <a:pt x="9520" y="0"/>
                    </a:moveTo>
                    <a:lnTo>
                      <a:pt x="0" y="5442"/>
                    </a:lnTo>
                    <a:lnTo>
                      <a:pt x="5280" y="8650"/>
                    </a:lnTo>
                    <a:lnTo>
                      <a:pt x="14791" y="3117"/>
                    </a:lnTo>
                    <a:lnTo>
                      <a:pt x="9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4"/>
              <p:cNvSpPr/>
              <p:nvPr/>
            </p:nvSpPr>
            <p:spPr>
              <a:xfrm>
                <a:off x="-284461" y="871687"/>
                <a:ext cx="52306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354" extrusionOk="0">
                    <a:moveTo>
                      <a:pt x="480" y="1"/>
                    </a:moveTo>
                    <a:lnTo>
                      <a:pt x="1" y="281"/>
                    </a:lnTo>
                    <a:lnTo>
                      <a:pt x="1" y="12353"/>
                    </a:lnTo>
                    <a:lnTo>
                      <a:pt x="480" y="12071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4"/>
              <p:cNvSpPr/>
              <p:nvPr/>
            </p:nvSpPr>
            <p:spPr>
              <a:xfrm>
                <a:off x="-332743" y="874297"/>
                <a:ext cx="48392" cy="1340828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330" extrusionOk="0">
                    <a:moveTo>
                      <a:pt x="0" y="1"/>
                    </a:moveTo>
                    <a:lnTo>
                      <a:pt x="0" y="12073"/>
                    </a:lnTo>
                    <a:lnTo>
                      <a:pt x="445" y="12329"/>
                    </a:lnTo>
                    <a:lnTo>
                      <a:pt x="445" y="2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4"/>
              <p:cNvSpPr/>
              <p:nvPr/>
            </p:nvSpPr>
            <p:spPr>
              <a:xfrm>
                <a:off x="-332743" y="843631"/>
                <a:ext cx="100589" cy="5861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39" extrusionOk="0">
                    <a:moveTo>
                      <a:pt x="490" y="1"/>
                    </a:moveTo>
                    <a:lnTo>
                      <a:pt x="0" y="283"/>
                    </a:lnTo>
                    <a:lnTo>
                      <a:pt x="445" y="539"/>
                    </a:lnTo>
                    <a:lnTo>
                      <a:pt x="924" y="259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4"/>
              <p:cNvSpPr/>
              <p:nvPr/>
            </p:nvSpPr>
            <p:spPr>
              <a:xfrm>
                <a:off x="929788" y="178219"/>
                <a:ext cx="52198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2354" extrusionOk="0">
                    <a:moveTo>
                      <a:pt x="480" y="1"/>
                    </a:moveTo>
                    <a:lnTo>
                      <a:pt x="1" y="281"/>
                    </a:lnTo>
                    <a:lnTo>
                      <a:pt x="1" y="12353"/>
                    </a:lnTo>
                    <a:lnTo>
                      <a:pt x="480" y="12071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4"/>
              <p:cNvSpPr/>
              <p:nvPr/>
            </p:nvSpPr>
            <p:spPr>
              <a:xfrm>
                <a:off x="881723" y="180829"/>
                <a:ext cx="48174" cy="134082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2330" extrusionOk="0">
                    <a:moveTo>
                      <a:pt x="0" y="1"/>
                    </a:moveTo>
                    <a:lnTo>
                      <a:pt x="0" y="12073"/>
                    </a:lnTo>
                    <a:lnTo>
                      <a:pt x="443" y="12329"/>
                    </a:lnTo>
                    <a:lnTo>
                      <a:pt x="443" y="2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4"/>
              <p:cNvSpPr/>
              <p:nvPr/>
            </p:nvSpPr>
            <p:spPr>
              <a:xfrm>
                <a:off x="881723" y="150163"/>
                <a:ext cx="100263" cy="58614"/>
              </a:xfrm>
              <a:custGeom>
                <a:avLst/>
                <a:gdLst/>
                <a:ahLst/>
                <a:cxnLst/>
                <a:rect l="l" t="t" r="r" b="b"/>
                <a:pathLst>
                  <a:path w="922" h="539" extrusionOk="0">
                    <a:moveTo>
                      <a:pt x="488" y="1"/>
                    </a:moveTo>
                    <a:lnTo>
                      <a:pt x="0" y="283"/>
                    </a:lnTo>
                    <a:lnTo>
                      <a:pt x="443" y="539"/>
                    </a:lnTo>
                    <a:lnTo>
                      <a:pt x="922" y="259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4"/>
              <p:cNvSpPr/>
              <p:nvPr/>
            </p:nvSpPr>
            <p:spPr>
              <a:xfrm>
                <a:off x="423144" y="1290574"/>
                <a:ext cx="100589" cy="57961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33" extrusionOk="0">
                    <a:moveTo>
                      <a:pt x="489" y="1"/>
                    </a:moveTo>
                    <a:lnTo>
                      <a:pt x="1" y="283"/>
                    </a:lnTo>
                    <a:lnTo>
                      <a:pt x="443" y="532"/>
                    </a:lnTo>
                    <a:lnTo>
                      <a:pt x="925" y="257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4"/>
              <p:cNvSpPr/>
              <p:nvPr/>
            </p:nvSpPr>
            <p:spPr>
              <a:xfrm>
                <a:off x="-234003" y="208015"/>
                <a:ext cx="1163900" cy="695208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6393" extrusionOk="0">
                    <a:moveTo>
                      <a:pt x="10703" y="0"/>
                    </a:moveTo>
                    <a:lnTo>
                      <a:pt x="1" y="6115"/>
                    </a:lnTo>
                    <a:lnTo>
                      <a:pt x="469" y="6392"/>
                    </a:lnTo>
                    <a:lnTo>
                      <a:pt x="10703" y="545"/>
                    </a:lnTo>
                    <a:lnTo>
                      <a:pt x="10703" y="0"/>
                    </a:lnTo>
                    <a:close/>
                  </a:path>
                </a:pathLst>
              </a:custGeom>
              <a:solidFill>
                <a:srgbClr val="4B62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4"/>
              <p:cNvSpPr/>
              <p:nvPr/>
            </p:nvSpPr>
            <p:spPr>
              <a:xfrm>
                <a:off x="27094" y="655284"/>
                <a:ext cx="1254919" cy="767306"/>
              </a:xfrm>
              <a:custGeom>
                <a:avLst/>
                <a:gdLst/>
                <a:ahLst/>
                <a:cxnLst/>
                <a:rect l="l" t="t" r="r" b="b"/>
                <a:pathLst>
                  <a:path w="11540" h="7056" extrusionOk="0">
                    <a:moveTo>
                      <a:pt x="1" y="6496"/>
                    </a:moveTo>
                    <a:lnTo>
                      <a:pt x="1" y="6498"/>
                    </a:lnTo>
                    <a:lnTo>
                      <a:pt x="2" y="6497"/>
                    </a:lnTo>
                    <a:lnTo>
                      <a:pt x="2" y="6497"/>
                    </a:lnTo>
                    <a:lnTo>
                      <a:pt x="1" y="6496"/>
                    </a:lnTo>
                    <a:close/>
                    <a:moveTo>
                      <a:pt x="11159" y="0"/>
                    </a:moveTo>
                    <a:cubicBezTo>
                      <a:pt x="11139" y="0"/>
                      <a:pt x="11122" y="4"/>
                      <a:pt x="11106" y="10"/>
                    </a:cubicBezTo>
                    <a:cubicBezTo>
                      <a:pt x="11097" y="13"/>
                      <a:pt x="11091" y="17"/>
                      <a:pt x="11084" y="23"/>
                    </a:cubicBezTo>
                    <a:lnTo>
                      <a:pt x="2" y="6497"/>
                    </a:lnTo>
                    <a:lnTo>
                      <a:pt x="2" y="6497"/>
                    </a:lnTo>
                    <a:lnTo>
                      <a:pt x="333" y="6997"/>
                    </a:lnTo>
                    <a:lnTo>
                      <a:pt x="372" y="7055"/>
                    </a:lnTo>
                    <a:lnTo>
                      <a:pt x="11466" y="577"/>
                    </a:lnTo>
                    <a:cubicBezTo>
                      <a:pt x="11512" y="557"/>
                      <a:pt x="11540" y="509"/>
                      <a:pt x="11540" y="440"/>
                    </a:cubicBezTo>
                    <a:cubicBezTo>
                      <a:pt x="11540" y="371"/>
                      <a:pt x="11512" y="290"/>
                      <a:pt x="11466" y="217"/>
                    </a:cubicBezTo>
                    <a:cubicBezTo>
                      <a:pt x="11418" y="145"/>
                      <a:pt x="11356" y="80"/>
                      <a:pt x="11286" y="39"/>
                    </a:cubicBezTo>
                    <a:cubicBezTo>
                      <a:pt x="11239" y="13"/>
                      <a:pt x="11196" y="0"/>
                      <a:pt x="111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4"/>
              <p:cNvSpPr/>
              <p:nvPr/>
            </p:nvSpPr>
            <p:spPr>
              <a:xfrm>
                <a:off x="63198" y="703023"/>
                <a:ext cx="1218816" cy="71956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6617" extrusionOk="0">
                    <a:moveTo>
                      <a:pt x="11208" y="1"/>
                    </a:moveTo>
                    <a:lnTo>
                      <a:pt x="103" y="6488"/>
                    </a:lnTo>
                    <a:lnTo>
                      <a:pt x="1" y="6556"/>
                    </a:lnTo>
                    <a:lnTo>
                      <a:pt x="40" y="6616"/>
                    </a:lnTo>
                    <a:lnTo>
                      <a:pt x="11134" y="138"/>
                    </a:lnTo>
                    <a:cubicBezTo>
                      <a:pt x="11180" y="118"/>
                      <a:pt x="11208" y="70"/>
                      <a:pt x="11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4"/>
              <p:cNvSpPr/>
              <p:nvPr/>
            </p:nvSpPr>
            <p:spPr>
              <a:xfrm>
                <a:off x="632587" y="1388227"/>
                <a:ext cx="152026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793" extrusionOk="0">
                    <a:moveTo>
                      <a:pt x="797" y="1"/>
                    </a:moveTo>
                    <a:lnTo>
                      <a:pt x="105" y="72"/>
                    </a:lnTo>
                    <a:lnTo>
                      <a:pt x="1" y="174"/>
                    </a:lnTo>
                    <a:lnTo>
                      <a:pt x="346" y="654"/>
                    </a:lnTo>
                    <a:cubicBezTo>
                      <a:pt x="363" y="680"/>
                      <a:pt x="391" y="706"/>
                      <a:pt x="428" y="727"/>
                    </a:cubicBezTo>
                    <a:cubicBezTo>
                      <a:pt x="467" y="749"/>
                      <a:pt x="510" y="764"/>
                      <a:pt x="556" y="775"/>
                    </a:cubicBezTo>
                    <a:cubicBezTo>
                      <a:pt x="602" y="786"/>
                      <a:pt x="651" y="793"/>
                      <a:pt x="699" y="793"/>
                    </a:cubicBezTo>
                    <a:cubicBezTo>
                      <a:pt x="749" y="793"/>
                      <a:pt x="797" y="786"/>
                      <a:pt x="842" y="775"/>
                    </a:cubicBezTo>
                    <a:cubicBezTo>
                      <a:pt x="890" y="764"/>
                      <a:pt x="933" y="749"/>
                      <a:pt x="970" y="727"/>
                    </a:cubicBezTo>
                    <a:cubicBezTo>
                      <a:pt x="1007" y="706"/>
                      <a:pt x="1035" y="680"/>
                      <a:pt x="1055" y="654"/>
                    </a:cubicBezTo>
                    <a:lnTo>
                      <a:pt x="1398" y="174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4"/>
              <p:cNvSpPr/>
              <p:nvPr/>
            </p:nvSpPr>
            <p:spPr>
              <a:xfrm>
                <a:off x="626498" y="1249142"/>
                <a:ext cx="164205" cy="187803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727" extrusionOk="0">
                    <a:moveTo>
                      <a:pt x="0" y="0"/>
                    </a:moveTo>
                    <a:lnTo>
                      <a:pt x="0" y="1291"/>
                    </a:lnTo>
                    <a:cubicBezTo>
                      <a:pt x="0" y="1347"/>
                      <a:pt x="20" y="1401"/>
                      <a:pt x="57" y="1453"/>
                    </a:cubicBezTo>
                    <a:cubicBezTo>
                      <a:pt x="94" y="1508"/>
                      <a:pt x="148" y="1555"/>
                      <a:pt x="222" y="1599"/>
                    </a:cubicBezTo>
                    <a:cubicBezTo>
                      <a:pt x="295" y="1640"/>
                      <a:pt x="380" y="1672"/>
                      <a:pt x="471" y="1694"/>
                    </a:cubicBezTo>
                    <a:cubicBezTo>
                      <a:pt x="562" y="1716"/>
                      <a:pt x="660" y="1727"/>
                      <a:pt x="755" y="1727"/>
                    </a:cubicBezTo>
                    <a:cubicBezTo>
                      <a:pt x="853" y="1727"/>
                      <a:pt x="948" y="1716"/>
                      <a:pt x="1039" y="1694"/>
                    </a:cubicBezTo>
                    <a:cubicBezTo>
                      <a:pt x="1130" y="1672"/>
                      <a:pt x="1215" y="1642"/>
                      <a:pt x="1289" y="1599"/>
                    </a:cubicBezTo>
                    <a:cubicBezTo>
                      <a:pt x="1362" y="1555"/>
                      <a:pt x="1419" y="1508"/>
                      <a:pt x="1456" y="1453"/>
                    </a:cubicBezTo>
                    <a:cubicBezTo>
                      <a:pt x="1493" y="1401"/>
                      <a:pt x="1510" y="1347"/>
                      <a:pt x="1510" y="1291"/>
                    </a:cubicBez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4"/>
              <p:cNvSpPr/>
              <p:nvPr/>
            </p:nvSpPr>
            <p:spPr>
              <a:xfrm>
                <a:off x="540806" y="900505"/>
                <a:ext cx="167576" cy="443572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079" extrusionOk="0">
                    <a:moveTo>
                      <a:pt x="1" y="0"/>
                    </a:moveTo>
                    <a:lnTo>
                      <a:pt x="1" y="3184"/>
                    </a:lnTo>
                    <a:lnTo>
                      <a:pt x="1541" y="4078"/>
                    </a:lnTo>
                    <a:lnTo>
                      <a:pt x="1541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4"/>
              <p:cNvSpPr/>
              <p:nvPr/>
            </p:nvSpPr>
            <p:spPr>
              <a:xfrm>
                <a:off x="708274" y="900070"/>
                <a:ext cx="168338" cy="4440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4083" extrusionOk="0">
                    <a:moveTo>
                      <a:pt x="1547" y="0"/>
                    </a:moveTo>
                    <a:lnTo>
                      <a:pt x="1" y="898"/>
                    </a:lnTo>
                    <a:lnTo>
                      <a:pt x="1" y="4082"/>
                    </a:lnTo>
                    <a:lnTo>
                      <a:pt x="1547" y="3184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4"/>
              <p:cNvSpPr/>
              <p:nvPr/>
            </p:nvSpPr>
            <p:spPr>
              <a:xfrm>
                <a:off x="540806" y="802852"/>
                <a:ext cx="335805" cy="19487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1792" extrusionOk="0">
                    <a:moveTo>
                      <a:pt x="1545" y="0"/>
                    </a:moveTo>
                    <a:lnTo>
                      <a:pt x="1" y="898"/>
                    </a:lnTo>
                    <a:lnTo>
                      <a:pt x="1541" y="1792"/>
                    </a:lnTo>
                    <a:lnTo>
                      <a:pt x="3087" y="894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4"/>
              <p:cNvSpPr/>
              <p:nvPr/>
            </p:nvSpPr>
            <p:spPr>
              <a:xfrm>
                <a:off x="27094" y="1021538"/>
                <a:ext cx="627786" cy="401052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3688" extrusionOk="0">
                    <a:moveTo>
                      <a:pt x="1" y="3128"/>
                    </a:moveTo>
                    <a:lnTo>
                      <a:pt x="1" y="3130"/>
                    </a:lnTo>
                    <a:lnTo>
                      <a:pt x="2" y="3129"/>
                    </a:lnTo>
                    <a:lnTo>
                      <a:pt x="1" y="3128"/>
                    </a:lnTo>
                    <a:close/>
                    <a:moveTo>
                      <a:pt x="5390" y="1"/>
                    </a:moveTo>
                    <a:cubicBezTo>
                      <a:pt x="5372" y="1"/>
                      <a:pt x="5354" y="4"/>
                      <a:pt x="5339" y="11"/>
                    </a:cubicBezTo>
                    <a:cubicBezTo>
                      <a:pt x="5330" y="15"/>
                      <a:pt x="5324" y="20"/>
                      <a:pt x="5317" y="24"/>
                    </a:cubicBezTo>
                    <a:lnTo>
                      <a:pt x="2" y="3129"/>
                    </a:lnTo>
                    <a:lnTo>
                      <a:pt x="333" y="3629"/>
                    </a:lnTo>
                    <a:lnTo>
                      <a:pt x="372" y="3687"/>
                    </a:lnTo>
                    <a:lnTo>
                      <a:pt x="5697" y="577"/>
                    </a:lnTo>
                    <a:cubicBezTo>
                      <a:pt x="5742" y="557"/>
                      <a:pt x="5773" y="510"/>
                      <a:pt x="5773" y="440"/>
                    </a:cubicBezTo>
                    <a:cubicBezTo>
                      <a:pt x="5773" y="371"/>
                      <a:pt x="5742" y="291"/>
                      <a:pt x="5697" y="219"/>
                    </a:cubicBezTo>
                    <a:cubicBezTo>
                      <a:pt x="5651" y="145"/>
                      <a:pt x="5588" y="80"/>
                      <a:pt x="5519" y="41"/>
                    </a:cubicBezTo>
                    <a:cubicBezTo>
                      <a:pt x="5471" y="14"/>
                      <a:pt x="5428" y="1"/>
                      <a:pt x="53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4"/>
              <p:cNvSpPr/>
              <p:nvPr/>
            </p:nvSpPr>
            <p:spPr>
              <a:xfrm>
                <a:off x="63198" y="1069386"/>
                <a:ext cx="591682" cy="353204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248" extrusionOk="0">
                    <a:moveTo>
                      <a:pt x="1" y="3187"/>
                    </a:moveTo>
                    <a:lnTo>
                      <a:pt x="1" y="3189"/>
                    </a:lnTo>
                    <a:lnTo>
                      <a:pt x="2" y="3188"/>
                    </a:lnTo>
                    <a:lnTo>
                      <a:pt x="1" y="3187"/>
                    </a:lnTo>
                    <a:close/>
                    <a:moveTo>
                      <a:pt x="5441" y="0"/>
                    </a:moveTo>
                    <a:lnTo>
                      <a:pt x="103" y="3119"/>
                    </a:lnTo>
                    <a:lnTo>
                      <a:pt x="2" y="3188"/>
                    </a:lnTo>
                    <a:lnTo>
                      <a:pt x="40" y="3247"/>
                    </a:lnTo>
                    <a:lnTo>
                      <a:pt x="5365" y="137"/>
                    </a:lnTo>
                    <a:cubicBezTo>
                      <a:pt x="5410" y="117"/>
                      <a:pt x="5441" y="70"/>
                      <a:pt x="5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4"/>
              <p:cNvSpPr/>
              <p:nvPr/>
            </p:nvSpPr>
            <p:spPr>
              <a:xfrm>
                <a:off x="108979" y="2058315"/>
                <a:ext cx="50784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63" extrusionOk="0">
                    <a:moveTo>
                      <a:pt x="467" y="1"/>
                    </a:moveTo>
                    <a:lnTo>
                      <a:pt x="250" y="127"/>
                    </a:lnTo>
                    <a:cubicBezTo>
                      <a:pt x="246" y="389"/>
                      <a:pt x="152" y="574"/>
                      <a:pt x="1" y="662"/>
                    </a:cubicBezTo>
                    <a:lnTo>
                      <a:pt x="215" y="537"/>
                    </a:lnTo>
                    <a:cubicBezTo>
                      <a:pt x="367" y="450"/>
                      <a:pt x="463" y="263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4"/>
              <p:cNvSpPr/>
              <p:nvPr/>
            </p:nvSpPr>
            <p:spPr>
              <a:xfrm>
                <a:off x="136057" y="1194660"/>
                <a:ext cx="24250" cy="87746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069" extrusionOk="0">
                    <a:moveTo>
                      <a:pt x="222" y="0"/>
                    </a:moveTo>
                    <a:lnTo>
                      <a:pt x="8" y="124"/>
                    </a:lnTo>
                    <a:lnTo>
                      <a:pt x="1" y="8069"/>
                    </a:lnTo>
                    <a:lnTo>
                      <a:pt x="218" y="794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4"/>
              <p:cNvSpPr/>
              <p:nvPr/>
            </p:nvSpPr>
            <p:spPr>
              <a:xfrm>
                <a:off x="-50441" y="1086350"/>
                <a:ext cx="210748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20" extrusionOk="0">
                    <a:moveTo>
                      <a:pt x="217" y="1"/>
                    </a:moveTo>
                    <a:lnTo>
                      <a:pt x="0" y="126"/>
                    </a:lnTo>
                    <a:lnTo>
                      <a:pt x="1723" y="1120"/>
                    </a:lnTo>
                    <a:lnTo>
                      <a:pt x="1937" y="99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2E4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4"/>
              <p:cNvSpPr/>
              <p:nvPr/>
            </p:nvSpPr>
            <p:spPr>
              <a:xfrm>
                <a:off x="-50985" y="1100052"/>
                <a:ext cx="187912" cy="103655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9532" extrusionOk="0">
                    <a:moveTo>
                      <a:pt x="5" y="0"/>
                    </a:moveTo>
                    <a:lnTo>
                      <a:pt x="1" y="7945"/>
                    </a:lnTo>
                    <a:cubicBezTo>
                      <a:pt x="5" y="8488"/>
                      <a:pt x="385" y="9143"/>
                      <a:pt x="858" y="9414"/>
                    </a:cubicBezTo>
                    <a:cubicBezTo>
                      <a:pt x="997" y="9494"/>
                      <a:pt x="1129" y="9532"/>
                      <a:pt x="1245" y="9532"/>
                    </a:cubicBezTo>
                    <a:cubicBezTo>
                      <a:pt x="1524" y="9532"/>
                      <a:pt x="1716" y="9316"/>
                      <a:pt x="1721" y="8939"/>
                    </a:cubicBezTo>
                    <a:lnTo>
                      <a:pt x="1728" y="99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4"/>
              <p:cNvSpPr/>
              <p:nvPr/>
            </p:nvSpPr>
            <p:spPr>
              <a:xfrm>
                <a:off x="-497166" y="1057968"/>
                <a:ext cx="393984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4622" extrusionOk="0">
                    <a:moveTo>
                      <a:pt x="576" y="0"/>
                    </a:moveTo>
                    <a:cubicBezTo>
                      <a:pt x="420" y="0"/>
                      <a:pt x="278" y="28"/>
                      <a:pt x="152" y="82"/>
                    </a:cubicBezTo>
                    <a:cubicBezTo>
                      <a:pt x="89" y="110"/>
                      <a:pt x="0" y="157"/>
                      <a:pt x="0" y="157"/>
                    </a:cubicBezTo>
                    <a:lnTo>
                      <a:pt x="2670" y="4138"/>
                    </a:lnTo>
                    <a:lnTo>
                      <a:pt x="2991" y="4621"/>
                    </a:lnTo>
                    <a:lnTo>
                      <a:pt x="3026" y="4617"/>
                    </a:lnTo>
                    <a:cubicBezTo>
                      <a:pt x="3395" y="4461"/>
                      <a:pt x="3622" y="4085"/>
                      <a:pt x="3622" y="3524"/>
                    </a:cubicBezTo>
                    <a:cubicBezTo>
                      <a:pt x="3622" y="2962"/>
                      <a:pt x="3395" y="2322"/>
                      <a:pt x="3026" y="1741"/>
                    </a:cubicBezTo>
                    <a:cubicBezTo>
                      <a:pt x="2659" y="1162"/>
                      <a:pt x="2150" y="639"/>
                      <a:pt x="1590" y="316"/>
                    </a:cubicBezTo>
                    <a:cubicBezTo>
                      <a:pt x="1221" y="102"/>
                      <a:pt x="874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4"/>
              <p:cNvSpPr/>
              <p:nvPr/>
            </p:nvSpPr>
            <p:spPr>
              <a:xfrm>
                <a:off x="-559912" y="1065362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7" y="0"/>
                    </a:moveTo>
                    <a:cubicBezTo>
                      <a:pt x="862" y="0"/>
                      <a:pt x="720" y="27"/>
                      <a:pt x="595" y="81"/>
                    </a:cubicBezTo>
                    <a:cubicBezTo>
                      <a:pt x="228" y="237"/>
                      <a:pt x="0" y="614"/>
                      <a:pt x="0" y="1176"/>
                    </a:cubicBezTo>
                    <a:cubicBezTo>
                      <a:pt x="0" y="1736"/>
                      <a:pt x="228" y="2376"/>
                      <a:pt x="595" y="2957"/>
                    </a:cubicBezTo>
                    <a:cubicBezTo>
                      <a:pt x="963" y="3538"/>
                      <a:pt x="1471" y="4059"/>
                      <a:pt x="2033" y="4382"/>
                    </a:cubicBezTo>
                    <a:cubicBezTo>
                      <a:pt x="2402" y="4596"/>
                      <a:pt x="2749" y="4697"/>
                      <a:pt x="3047" y="4697"/>
                    </a:cubicBezTo>
                    <a:cubicBezTo>
                      <a:pt x="3203" y="4697"/>
                      <a:pt x="3345" y="4670"/>
                      <a:pt x="3471" y="4616"/>
                    </a:cubicBezTo>
                    <a:cubicBezTo>
                      <a:pt x="3839" y="4462"/>
                      <a:pt x="4067" y="4085"/>
                      <a:pt x="4067" y="3523"/>
                    </a:cubicBezTo>
                    <a:cubicBezTo>
                      <a:pt x="4067" y="2961"/>
                      <a:pt x="3839" y="2321"/>
                      <a:pt x="3471" y="1742"/>
                    </a:cubicBezTo>
                    <a:cubicBezTo>
                      <a:pt x="3104" y="1161"/>
                      <a:pt x="2594" y="640"/>
                      <a:pt x="2033" y="315"/>
                    </a:cubicBezTo>
                    <a:cubicBezTo>
                      <a:pt x="1662" y="102"/>
                      <a:pt x="1316" y="0"/>
                      <a:pt x="10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4"/>
              <p:cNvSpPr/>
              <p:nvPr/>
            </p:nvSpPr>
            <p:spPr>
              <a:xfrm>
                <a:off x="-537076" y="1096137"/>
                <a:ext cx="391700" cy="47837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4399" extrusionOk="0">
                    <a:moveTo>
                      <a:pt x="841" y="0"/>
                    </a:moveTo>
                    <a:cubicBezTo>
                      <a:pt x="700" y="0"/>
                      <a:pt x="571" y="25"/>
                      <a:pt x="456" y="73"/>
                    </a:cubicBezTo>
                    <a:cubicBezTo>
                      <a:pt x="398" y="97"/>
                      <a:pt x="346" y="130"/>
                      <a:pt x="296" y="166"/>
                    </a:cubicBezTo>
                    <a:lnTo>
                      <a:pt x="1" y="333"/>
                    </a:lnTo>
                    <a:lnTo>
                      <a:pt x="2404" y="3958"/>
                    </a:lnTo>
                    <a:lnTo>
                      <a:pt x="2695" y="4398"/>
                    </a:lnTo>
                    <a:lnTo>
                      <a:pt x="3061" y="4181"/>
                    </a:lnTo>
                    <a:cubicBezTo>
                      <a:pt x="3395" y="4040"/>
                      <a:pt x="3601" y="3700"/>
                      <a:pt x="3601" y="3192"/>
                    </a:cubicBezTo>
                    <a:cubicBezTo>
                      <a:pt x="3601" y="2682"/>
                      <a:pt x="3395" y="2103"/>
                      <a:pt x="3061" y="1576"/>
                    </a:cubicBezTo>
                    <a:cubicBezTo>
                      <a:pt x="2727" y="1051"/>
                      <a:pt x="2267" y="579"/>
                      <a:pt x="1760" y="286"/>
                    </a:cubicBezTo>
                    <a:cubicBezTo>
                      <a:pt x="1425" y="92"/>
                      <a:pt x="1111" y="0"/>
                      <a:pt x="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4"/>
              <p:cNvSpPr/>
              <p:nvPr/>
            </p:nvSpPr>
            <p:spPr>
              <a:xfrm>
                <a:off x="-497166" y="1650738"/>
                <a:ext cx="393984" cy="502511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4621" extrusionOk="0">
                    <a:moveTo>
                      <a:pt x="573" y="1"/>
                    </a:moveTo>
                    <a:cubicBezTo>
                      <a:pt x="419" y="1"/>
                      <a:pt x="277" y="28"/>
                      <a:pt x="152" y="81"/>
                    </a:cubicBezTo>
                    <a:cubicBezTo>
                      <a:pt x="89" y="109"/>
                      <a:pt x="0" y="157"/>
                      <a:pt x="0" y="157"/>
                    </a:cubicBezTo>
                    <a:lnTo>
                      <a:pt x="2670" y="4137"/>
                    </a:lnTo>
                    <a:lnTo>
                      <a:pt x="2991" y="4621"/>
                    </a:lnTo>
                    <a:lnTo>
                      <a:pt x="3026" y="4617"/>
                    </a:lnTo>
                    <a:cubicBezTo>
                      <a:pt x="3395" y="4463"/>
                      <a:pt x="3622" y="4085"/>
                      <a:pt x="3622" y="3523"/>
                    </a:cubicBezTo>
                    <a:cubicBezTo>
                      <a:pt x="3622" y="2964"/>
                      <a:pt x="3395" y="2322"/>
                      <a:pt x="3026" y="1740"/>
                    </a:cubicBezTo>
                    <a:cubicBezTo>
                      <a:pt x="2659" y="1161"/>
                      <a:pt x="2150" y="641"/>
                      <a:pt x="1590" y="315"/>
                    </a:cubicBezTo>
                    <a:cubicBezTo>
                      <a:pt x="1220" y="102"/>
                      <a:pt x="872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4"/>
              <p:cNvSpPr/>
              <p:nvPr/>
            </p:nvSpPr>
            <p:spPr>
              <a:xfrm>
                <a:off x="-559912" y="1658132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6" y="1"/>
                    </a:moveTo>
                    <a:cubicBezTo>
                      <a:pt x="862" y="1"/>
                      <a:pt x="720" y="28"/>
                      <a:pt x="595" y="80"/>
                    </a:cubicBezTo>
                    <a:cubicBezTo>
                      <a:pt x="228" y="237"/>
                      <a:pt x="0" y="614"/>
                      <a:pt x="0" y="1176"/>
                    </a:cubicBezTo>
                    <a:cubicBezTo>
                      <a:pt x="0" y="1738"/>
                      <a:pt x="228" y="2377"/>
                      <a:pt x="595" y="2956"/>
                    </a:cubicBezTo>
                    <a:cubicBezTo>
                      <a:pt x="963" y="3538"/>
                      <a:pt x="1471" y="4058"/>
                      <a:pt x="2033" y="4381"/>
                    </a:cubicBezTo>
                    <a:cubicBezTo>
                      <a:pt x="2403" y="4596"/>
                      <a:pt x="2751" y="4697"/>
                      <a:pt x="3050" y="4697"/>
                    </a:cubicBezTo>
                    <a:cubicBezTo>
                      <a:pt x="3204" y="4697"/>
                      <a:pt x="3346" y="4670"/>
                      <a:pt x="3471" y="4618"/>
                    </a:cubicBezTo>
                    <a:cubicBezTo>
                      <a:pt x="3839" y="4462"/>
                      <a:pt x="4067" y="4084"/>
                      <a:pt x="4067" y="3523"/>
                    </a:cubicBezTo>
                    <a:cubicBezTo>
                      <a:pt x="4067" y="2961"/>
                      <a:pt x="3839" y="2321"/>
                      <a:pt x="3471" y="1742"/>
                    </a:cubicBezTo>
                    <a:cubicBezTo>
                      <a:pt x="3104" y="1161"/>
                      <a:pt x="2594" y="640"/>
                      <a:pt x="2033" y="317"/>
                    </a:cubicBezTo>
                    <a:cubicBezTo>
                      <a:pt x="1662" y="102"/>
                      <a:pt x="1315" y="1"/>
                      <a:pt x="1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4"/>
              <p:cNvSpPr/>
              <p:nvPr/>
            </p:nvSpPr>
            <p:spPr>
              <a:xfrm>
                <a:off x="-537076" y="1688907"/>
                <a:ext cx="391700" cy="478261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4398" extrusionOk="0">
                    <a:moveTo>
                      <a:pt x="1" y="333"/>
                    </a:moveTo>
                    <a:lnTo>
                      <a:pt x="1" y="335"/>
                    </a:lnTo>
                    <a:lnTo>
                      <a:pt x="2" y="335"/>
                    </a:lnTo>
                    <a:lnTo>
                      <a:pt x="2" y="335"/>
                    </a:lnTo>
                    <a:lnTo>
                      <a:pt x="1" y="333"/>
                    </a:lnTo>
                    <a:close/>
                    <a:moveTo>
                      <a:pt x="838" y="0"/>
                    </a:moveTo>
                    <a:cubicBezTo>
                      <a:pt x="698" y="0"/>
                      <a:pt x="570" y="25"/>
                      <a:pt x="456" y="73"/>
                    </a:cubicBezTo>
                    <a:cubicBezTo>
                      <a:pt x="398" y="99"/>
                      <a:pt x="346" y="129"/>
                      <a:pt x="296" y="166"/>
                    </a:cubicBezTo>
                    <a:lnTo>
                      <a:pt x="2" y="335"/>
                    </a:lnTo>
                    <a:lnTo>
                      <a:pt x="2" y="335"/>
                    </a:lnTo>
                    <a:lnTo>
                      <a:pt x="2404" y="3960"/>
                    </a:lnTo>
                    <a:lnTo>
                      <a:pt x="2695" y="4398"/>
                    </a:lnTo>
                    <a:lnTo>
                      <a:pt x="3061" y="4183"/>
                    </a:lnTo>
                    <a:cubicBezTo>
                      <a:pt x="3395" y="4042"/>
                      <a:pt x="3601" y="3699"/>
                      <a:pt x="3601" y="3192"/>
                    </a:cubicBezTo>
                    <a:cubicBezTo>
                      <a:pt x="3601" y="2684"/>
                      <a:pt x="3395" y="2103"/>
                      <a:pt x="3061" y="1578"/>
                    </a:cubicBezTo>
                    <a:cubicBezTo>
                      <a:pt x="2727" y="1053"/>
                      <a:pt x="2267" y="578"/>
                      <a:pt x="1760" y="285"/>
                    </a:cubicBezTo>
                    <a:cubicBezTo>
                      <a:pt x="1424" y="92"/>
                      <a:pt x="1109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4"/>
              <p:cNvSpPr/>
              <p:nvPr/>
            </p:nvSpPr>
            <p:spPr>
              <a:xfrm>
                <a:off x="-576006" y="1693583"/>
                <a:ext cx="394093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622" extrusionOk="0">
                    <a:moveTo>
                      <a:pt x="575" y="1"/>
                    </a:moveTo>
                    <a:cubicBezTo>
                      <a:pt x="419" y="1"/>
                      <a:pt x="277" y="28"/>
                      <a:pt x="150" y="82"/>
                    </a:cubicBezTo>
                    <a:cubicBezTo>
                      <a:pt x="88" y="108"/>
                      <a:pt x="1" y="158"/>
                      <a:pt x="1" y="158"/>
                    </a:cubicBezTo>
                    <a:lnTo>
                      <a:pt x="2671" y="4138"/>
                    </a:lnTo>
                    <a:lnTo>
                      <a:pt x="2992" y="4622"/>
                    </a:lnTo>
                    <a:lnTo>
                      <a:pt x="3027" y="4617"/>
                    </a:lnTo>
                    <a:cubicBezTo>
                      <a:pt x="3395" y="4461"/>
                      <a:pt x="3623" y="4086"/>
                      <a:pt x="3623" y="3524"/>
                    </a:cubicBezTo>
                    <a:cubicBezTo>
                      <a:pt x="3623" y="2962"/>
                      <a:pt x="3395" y="2322"/>
                      <a:pt x="3027" y="1741"/>
                    </a:cubicBezTo>
                    <a:cubicBezTo>
                      <a:pt x="2658" y="1162"/>
                      <a:pt x="2150" y="639"/>
                      <a:pt x="1589" y="316"/>
                    </a:cubicBezTo>
                    <a:cubicBezTo>
                      <a:pt x="1219" y="102"/>
                      <a:pt x="873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4"/>
              <p:cNvSpPr/>
              <p:nvPr/>
            </p:nvSpPr>
            <p:spPr>
              <a:xfrm>
                <a:off x="-638970" y="1700978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9" y="1"/>
                    </a:moveTo>
                    <a:cubicBezTo>
                      <a:pt x="864" y="1"/>
                      <a:pt x="722" y="28"/>
                      <a:pt x="597" y="81"/>
                    </a:cubicBezTo>
                    <a:cubicBezTo>
                      <a:pt x="228" y="237"/>
                      <a:pt x="1" y="615"/>
                      <a:pt x="1" y="1174"/>
                    </a:cubicBezTo>
                    <a:cubicBezTo>
                      <a:pt x="1" y="1736"/>
                      <a:pt x="228" y="2376"/>
                      <a:pt x="597" y="2957"/>
                    </a:cubicBezTo>
                    <a:cubicBezTo>
                      <a:pt x="964" y="3536"/>
                      <a:pt x="1473" y="4059"/>
                      <a:pt x="2035" y="4382"/>
                    </a:cubicBezTo>
                    <a:cubicBezTo>
                      <a:pt x="2405" y="4596"/>
                      <a:pt x="2750" y="4698"/>
                      <a:pt x="3049" y="4698"/>
                    </a:cubicBezTo>
                    <a:cubicBezTo>
                      <a:pt x="3204" y="4698"/>
                      <a:pt x="3347" y="4670"/>
                      <a:pt x="3473" y="4617"/>
                    </a:cubicBezTo>
                    <a:cubicBezTo>
                      <a:pt x="3840" y="4460"/>
                      <a:pt x="4068" y="4085"/>
                      <a:pt x="4068" y="3523"/>
                    </a:cubicBezTo>
                    <a:cubicBezTo>
                      <a:pt x="4068" y="2962"/>
                      <a:pt x="3840" y="2322"/>
                      <a:pt x="3473" y="1740"/>
                    </a:cubicBezTo>
                    <a:cubicBezTo>
                      <a:pt x="3105" y="1161"/>
                      <a:pt x="2597" y="641"/>
                      <a:pt x="2035" y="315"/>
                    </a:cubicBezTo>
                    <a:cubicBezTo>
                      <a:pt x="1665" y="102"/>
                      <a:pt x="1317" y="1"/>
                      <a:pt x="10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4"/>
              <p:cNvSpPr/>
              <p:nvPr/>
            </p:nvSpPr>
            <p:spPr>
              <a:xfrm>
                <a:off x="-471502" y="1896719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8"/>
                      <a:pt x="484" y="1042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7"/>
                      <a:pt x="968" y="838"/>
                    </a:cubicBezTo>
                    <a:cubicBezTo>
                      <a:pt x="968" y="569"/>
                      <a:pt x="751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4"/>
              <p:cNvSpPr/>
              <p:nvPr/>
            </p:nvSpPr>
            <p:spPr>
              <a:xfrm>
                <a:off x="-600039" y="1771010"/>
                <a:ext cx="105265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9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81"/>
                    </a:cubicBezTo>
                    <a:cubicBezTo>
                      <a:pt x="1" y="548"/>
                      <a:pt x="217" y="888"/>
                      <a:pt x="484" y="1044"/>
                    </a:cubicBezTo>
                    <a:cubicBezTo>
                      <a:pt x="572" y="1095"/>
                      <a:pt x="655" y="1119"/>
                      <a:pt x="725" y="1119"/>
                    </a:cubicBezTo>
                    <a:cubicBezTo>
                      <a:pt x="871" y="1119"/>
                      <a:pt x="968" y="1018"/>
                      <a:pt x="968" y="838"/>
                    </a:cubicBezTo>
                    <a:cubicBezTo>
                      <a:pt x="968" y="572"/>
                      <a:pt x="753" y="229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4"/>
              <p:cNvSpPr/>
              <p:nvPr/>
            </p:nvSpPr>
            <p:spPr>
              <a:xfrm>
                <a:off x="-340138" y="2022102"/>
                <a:ext cx="105592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120" extrusionOk="0">
                    <a:moveTo>
                      <a:pt x="244" y="1"/>
                    </a:moveTo>
                    <a:cubicBezTo>
                      <a:pt x="98" y="1"/>
                      <a:pt x="1" y="101"/>
                      <a:pt x="1" y="280"/>
                    </a:cubicBezTo>
                    <a:cubicBezTo>
                      <a:pt x="1" y="549"/>
                      <a:pt x="218" y="889"/>
                      <a:pt x="487" y="1043"/>
                    </a:cubicBezTo>
                    <a:cubicBezTo>
                      <a:pt x="575" y="1095"/>
                      <a:pt x="657" y="1119"/>
                      <a:pt x="728" y="1119"/>
                    </a:cubicBezTo>
                    <a:cubicBezTo>
                      <a:pt x="873" y="1119"/>
                      <a:pt x="970" y="1018"/>
                      <a:pt x="970" y="839"/>
                    </a:cubicBezTo>
                    <a:cubicBezTo>
                      <a:pt x="970" y="573"/>
                      <a:pt x="753" y="230"/>
                      <a:pt x="487" y="76"/>
                    </a:cubicBezTo>
                    <a:cubicBezTo>
                      <a:pt x="398" y="25"/>
                      <a:pt x="315" y="1"/>
                      <a:pt x="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4"/>
              <p:cNvSpPr/>
              <p:nvPr/>
            </p:nvSpPr>
            <p:spPr>
              <a:xfrm>
                <a:off x="-350469" y="1891934"/>
                <a:ext cx="105265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8" extrusionOk="0">
                    <a:moveTo>
                      <a:pt x="242" y="1"/>
                    </a:moveTo>
                    <a:cubicBezTo>
                      <a:pt x="97" y="1"/>
                      <a:pt x="0" y="101"/>
                      <a:pt x="0" y="279"/>
                    </a:cubicBezTo>
                    <a:cubicBezTo>
                      <a:pt x="0" y="546"/>
                      <a:pt x="215" y="889"/>
                      <a:pt x="484" y="1043"/>
                    </a:cubicBezTo>
                    <a:cubicBezTo>
                      <a:pt x="572" y="1094"/>
                      <a:pt x="654" y="1118"/>
                      <a:pt x="726" y="1118"/>
                    </a:cubicBezTo>
                    <a:cubicBezTo>
                      <a:pt x="870" y="1118"/>
                      <a:pt x="968" y="1018"/>
                      <a:pt x="968" y="839"/>
                    </a:cubicBezTo>
                    <a:cubicBezTo>
                      <a:pt x="968" y="572"/>
                      <a:pt x="751" y="230"/>
                      <a:pt x="484" y="76"/>
                    </a:cubicBezTo>
                    <a:cubicBezTo>
                      <a:pt x="395" y="25"/>
                      <a:pt x="313" y="1"/>
                      <a:pt x="2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4"/>
              <p:cNvSpPr/>
              <p:nvPr/>
            </p:nvSpPr>
            <p:spPr>
              <a:xfrm>
                <a:off x="-588512" y="1903788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8"/>
                      <a:pt x="218" y="888"/>
                      <a:pt x="485" y="1042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7"/>
                      <a:pt x="968" y="838"/>
                    </a:cubicBezTo>
                    <a:cubicBezTo>
                      <a:pt x="968" y="572"/>
                      <a:pt x="751" y="229"/>
                      <a:pt x="485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4"/>
              <p:cNvSpPr/>
              <p:nvPr/>
            </p:nvSpPr>
            <p:spPr>
              <a:xfrm>
                <a:off x="-471502" y="1768074"/>
                <a:ext cx="105374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9" extrusionOk="0">
                    <a:moveTo>
                      <a:pt x="243" y="1"/>
                    </a:moveTo>
                    <a:cubicBezTo>
                      <a:pt x="98" y="1"/>
                      <a:pt x="1" y="101"/>
                      <a:pt x="1" y="280"/>
                    </a:cubicBezTo>
                    <a:cubicBezTo>
                      <a:pt x="1" y="546"/>
                      <a:pt x="218" y="889"/>
                      <a:pt x="484" y="1043"/>
                    </a:cubicBezTo>
                    <a:cubicBezTo>
                      <a:pt x="572" y="1094"/>
                      <a:pt x="655" y="1118"/>
                      <a:pt x="726" y="1118"/>
                    </a:cubicBezTo>
                    <a:cubicBezTo>
                      <a:pt x="871" y="1118"/>
                      <a:pt x="968" y="1018"/>
                      <a:pt x="968" y="839"/>
                    </a:cubicBezTo>
                    <a:cubicBezTo>
                      <a:pt x="968" y="570"/>
                      <a:pt x="751" y="230"/>
                      <a:pt x="484" y="76"/>
                    </a:cubicBezTo>
                    <a:cubicBezTo>
                      <a:pt x="396" y="25"/>
                      <a:pt x="314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4"/>
              <p:cNvSpPr/>
              <p:nvPr/>
            </p:nvSpPr>
            <p:spPr>
              <a:xfrm>
                <a:off x="-471502" y="2031128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9"/>
                      <a:pt x="484" y="1043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8"/>
                      <a:pt x="968" y="839"/>
                    </a:cubicBezTo>
                    <a:cubicBezTo>
                      <a:pt x="968" y="570"/>
                      <a:pt x="751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4"/>
              <p:cNvSpPr/>
              <p:nvPr/>
            </p:nvSpPr>
            <p:spPr>
              <a:xfrm>
                <a:off x="471318" y="610373"/>
                <a:ext cx="1267099" cy="825593"/>
              </a:xfrm>
              <a:custGeom>
                <a:avLst/>
                <a:gdLst/>
                <a:ahLst/>
                <a:cxnLst/>
                <a:rect l="l" t="t" r="r" b="b"/>
                <a:pathLst>
                  <a:path w="11652" h="7592" extrusionOk="0">
                    <a:moveTo>
                      <a:pt x="11652" y="1"/>
                    </a:moveTo>
                    <a:lnTo>
                      <a:pt x="0" y="6787"/>
                    </a:lnTo>
                    <a:cubicBezTo>
                      <a:pt x="0" y="7510"/>
                      <a:pt x="0" y="7271"/>
                      <a:pt x="0" y="7592"/>
                    </a:cubicBezTo>
                    <a:lnTo>
                      <a:pt x="11652" y="812"/>
                    </a:lnTo>
                    <a:lnTo>
                      <a:pt x="116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4"/>
              <p:cNvSpPr/>
              <p:nvPr/>
            </p:nvSpPr>
            <p:spPr>
              <a:xfrm>
                <a:off x="-333070" y="872231"/>
                <a:ext cx="804497" cy="563735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5184" extrusionOk="0">
                    <a:moveTo>
                      <a:pt x="1" y="0"/>
                    </a:moveTo>
                    <a:lnTo>
                      <a:pt x="1" y="926"/>
                    </a:lnTo>
                    <a:lnTo>
                      <a:pt x="7397" y="5184"/>
                    </a:lnTo>
                    <a:lnTo>
                      <a:pt x="7397" y="43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4"/>
              <p:cNvSpPr/>
              <p:nvPr/>
            </p:nvSpPr>
            <p:spPr>
              <a:xfrm>
                <a:off x="-333070" y="147553"/>
                <a:ext cx="2071487" cy="1200982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1044" extrusionOk="0">
                    <a:moveTo>
                      <a:pt x="11611" y="1101"/>
                    </a:moveTo>
                    <a:lnTo>
                      <a:pt x="17615" y="4558"/>
                    </a:lnTo>
                    <a:lnTo>
                      <a:pt x="7397" y="10503"/>
                    </a:lnTo>
                    <a:lnTo>
                      <a:pt x="1367" y="6940"/>
                    </a:lnTo>
                    <a:lnTo>
                      <a:pt x="11611" y="1101"/>
                    </a:lnTo>
                    <a:close/>
                    <a:moveTo>
                      <a:pt x="11661" y="1"/>
                    </a:moveTo>
                    <a:lnTo>
                      <a:pt x="1" y="6664"/>
                    </a:lnTo>
                    <a:lnTo>
                      <a:pt x="7397" y="11043"/>
                    </a:lnTo>
                    <a:lnTo>
                      <a:pt x="19049" y="4257"/>
                    </a:lnTo>
                    <a:lnTo>
                      <a:pt x="116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4"/>
              <p:cNvSpPr/>
              <p:nvPr/>
            </p:nvSpPr>
            <p:spPr>
              <a:xfrm>
                <a:off x="929788" y="208015"/>
                <a:ext cx="703908" cy="435307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4003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6002" y="4002"/>
                    </a:lnTo>
                    <a:lnTo>
                      <a:pt x="6473" y="37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4"/>
              <p:cNvSpPr/>
              <p:nvPr/>
            </p:nvSpPr>
            <p:spPr>
              <a:xfrm>
                <a:off x="-235090" y="208015"/>
                <a:ext cx="1164770" cy="694664"/>
              </a:xfrm>
              <a:custGeom>
                <a:avLst/>
                <a:gdLst/>
                <a:ahLst/>
                <a:cxnLst/>
                <a:rect l="l" t="t" r="r" b="b"/>
                <a:pathLst>
                  <a:path w="10711" h="6388" extrusionOk="0">
                    <a:moveTo>
                      <a:pt x="10710" y="0"/>
                    </a:moveTo>
                    <a:lnTo>
                      <a:pt x="0" y="6115"/>
                    </a:lnTo>
                    <a:lnTo>
                      <a:pt x="466" y="6388"/>
                    </a:lnTo>
                    <a:lnTo>
                      <a:pt x="10710" y="547"/>
                    </a:lnTo>
                    <a:lnTo>
                      <a:pt x="107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4"/>
              <p:cNvSpPr/>
              <p:nvPr/>
            </p:nvSpPr>
            <p:spPr>
              <a:xfrm>
                <a:off x="-576006" y="1100813"/>
                <a:ext cx="394093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622" extrusionOk="0">
                    <a:moveTo>
                      <a:pt x="573" y="1"/>
                    </a:moveTo>
                    <a:cubicBezTo>
                      <a:pt x="418" y="1"/>
                      <a:pt x="276" y="28"/>
                      <a:pt x="150" y="80"/>
                    </a:cubicBezTo>
                    <a:cubicBezTo>
                      <a:pt x="88" y="108"/>
                      <a:pt x="1" y="156"/>
                      <a:pt x="1" y="156"/>
                    </a:cubicBezTo>
                    <a:lnTo>
                      <a:pt x="2671" y="4138"/>
                    </a:lnTo>
                    <a:lnTo>
                      <a:pt x="2992" y="4622"/>
                    </a:lnTo>
                    <a:lnTo>
                      <a:pt x="3027" y="4618"/>
                    </a:lnTo>
                    <a:cubicBezTo>
                      <a:pt x="3395" y="4461"/>
                      <a:pt x="3623" y="4084"/>
                      <a:pt x="3623" y="3524"/>
                    </a:cubicBezTo>
                    <a:cubicBezTo>
                      <a:pt x="3623" y="2963"/>
                      <a:pt x="3395" y="2323"/>
                      <a:pt x="3027" y="1742"/>
                    </a:cubicBezTo>
                    <a:cubicBezTo>
                      <a:pt x="2658" y="1162"/>
                      <a:pt x="2150" y="640"/>
                      <a:pt x="1589" y="314"/>
                    </a:cubicBezTo>
                    <a:cubicBezTo>
                      <a:pt x="1218" y="101"/>
                      <a:pt x="872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4"/>
              <p:cNvSpPr/>
              <p:nvPr/>
            </p:nvSpPr>
            <p:spPr>
              <a:xfrm>
                <a:off x="-638970" y="1108208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21" y="0"/>
                    </a:moveTo>
                    <a:cubicBezTo>
                      <a:pt x="865" y="0"/>
                      <a:pt x="723" y="28"/>
                      <a:pt x="597" y="81"/>
                    </a:cubicBezTo>
                    <a:cubicBezTo>
                      <a:pt x="228" y="238"/>
                      <a:pt x="1" y="613"/>
                      <a:pt x="1" y="1175"/>
                    </a:cubicBezTo>
                    <a:cubicBezTo>
                      <a:pt x="1" y="1736"/>
                      <a:pt x="228" y="2376"/>
                      <a:pt x="597" y="2958"/>
                    </a:cubicBezTo>
                    <a:cubicBezTo>
                      <a:pt x="964" y="3537"/>
                      <a:pt x="1473" y="4057"/>
                      <a:pt x="2035" y="4383"/>
                    </a:cubicBezTo>
                    <a:cubicBezTo>
                      <a:pt x="2405" y="4596"/>
                      <a:pt x="2752" y="4697"/>
                      <a:pt x="3051" y="4697"/>
                    </a:cubicBezTo>
                    <a:cubicBezTo>
                      <a:pt x="3206" y="4697"/>
                      <a:pt x="3348" y="4670"/>
                      <a:pt x="3473" y="4617"/>
                    </a:cubicBezTo>
                    <a:cubicBezTo>
                      <a:pt x="3840" y="4461"/>
                      <a:pt x="4068" y="4083"/>
                      <a:pt x="4068" y="3524"/>
                    </a:cubicBezTo>
                    <a:cubicBezTo>
                      <a:pt x="4068" y="2962"/>
                      <a:pt x="3840" y="2322"/>
                      <a:pt x="3473" y="1741"/>
                    </a:cubicBezTo>
                    <a:cubicBezTo>
                      <a:pt x="3105" y="1162"/>
                      <a:pt x="2597" y="639"/>
                      <a:pt x="2035" y="316"/>
                    </a:cubicBezTo>
                    <a:cubicBezTo>
                      <a:pt x="1666" y="102"/>
                      <a:pt x="1319" y="0"/>
                      <a:pt x="10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4"/>
              <p:cNvSpPr/>
              <p:nvPr/>
            </p:nvSpPr>
            <p:spPr>
              <a:xfrm>
                <a:off x="-471502" y="1303732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1"/>
                    </a:cubicBezTo>
                    <a:cubicBezTo>
                      <a:pt x="1" y="548"/>
                      <a:pt x="218" y="888"/>
                      <a:pt x="484" y="1045"/>
                    </a:cubicBezTo>
                    <a:cubicBezTo>
                      <a:pt x="572" y="1095"/>
                      <a:pt x="655" y="1119"/>
                      <a:pt x="726" y="1119"/>
                    </a:cubicBezTo>
                    <a:cubicBezTo>
                      <a:pt x="870" y="1119"/>
                      <a:pt x="968" y="1019"/>
                      <a:pt x="968" y="839"/>
                    </a:cubicBezTo>
                    <a:cubicBezTo>
                      <a:pt x="968" y="572"/>
                      <a:pt x="751" y="229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4"/>
              <p:cNvSpPr/>
              <p:nvPr/>
            </p:nvSpPr>
            <p:spPr>
              <a:xfrm>
                <a:off x="-600039" y="1178240"/>
                <a:ext cx="105265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7" y="889"/>
                      <a:pt x="484" y="1043"/>
                    </a:cubicBezTo>
                    <a:cubicBezTo>
                      <a:pt x="573" y="1093"/>
                      <a:pt x="656" y="1117"/>
                      <a:pt x="727" y="1117"/>
                    </a:cubicBezTo>
                    <a:cubicBezTo>
                      <a:pt x="871" y="1117"/>
                      <a:pt x="968" y="1018"/>
                      <a:pt x="968" y="839"/>
                    </a:cubicBezTo>
                    <a:cubicBezTo>
                      <a:pt x="968" y="572"/>
                      <a:pt x="753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4"/>
              <p:cNvSpPr/>
              <p:nvPr/>
            </p:nvSpPr>
            <p:spPr>
              <a:xfrm>
                <a:off x="-340138" y="1429441"/>
                <a:ext cx="105592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118" extrusionOk="0">
                    <a:moveTo>
                      <a:pt x="244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9"/>
                      <a:pt x="487" y="1043"/>
                    </a:cubicBezTo>
                    <a:cubicBezTo>
                      <a:pt x="575" y="1093"/>
                      <a:pt x="657" y="1117"/>
                      <a:pt x="728" y="1117"/>
                    </a:cubicBezTo>
                    <a:cubicBezTo>
                      <a:pt x="873" y="1117"/>
                      <a:pt x="970" y="1017"/>
                      <a:pt x="970" y="839"/>
                    </a:cubicBezTo>
                    <a:cubicBezTo>
                      <a:pt x="970" y="572"/>
                      <a:pt x="753" y="229"/>
                      <a:pt x="487" y="75"/>
                    </a:cubicBezTo>
                    <a:cubicBezTo>
                      <a:pt x="398" y="24"/>
                      <a:pt x="315" y="0"/>
                      <a:pt x="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4"/>
              <p:cNvSpPr/>
              <p:nvPr/>
            </p:nvSpPr>
            <p:spPr>
              <a:xfrm>
                <a:off x="-350469" y="1299165"/>
                <a:ext cx="105265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9" extrusionOk="0">
                    <a:moveTo>
                      <a:pt x="242" y="0"/>
                    </a:moveTo>
                    <a:cubicBezTo>
                      <a:pt x="97" y="0"/>
                      <a:pt x="0" y="101"/>
                      <a:pt x="0" y="280"/>
                    </a:cubicBezTo>
                    <a:cubicBezTo>
                      <a:pt x="0" y="547"/>
                      <a:pt x="215" y="889"/>
                      <a:pt x="484" y="1043"/>
                    </a:cubicBezTo>
                    <a:cubicBezTo>
                      <a:pt x="572" y="1094"/>
                      <a:pt x="654" y="1118"/>
                      <a:pt x="726" y="1118"/>
                    </a:cubicBezTo>
                    <a:cubicBezTo>
                      <a:pt x="870" y="1118"/>
                      <a:pt x="968" y="1018"/>
                      <a:pt x="968" y="839"/>
                    </a:cubicBezTo>
                    <a:cubicBezTo>
                      <a:pt x="968" y="570"/>
                      <a:pt x="751" y="230"/>
                      <a:pt x="484" y="76"/>
                    </a:cubicBezTo>
                    <a:cubicBezTo>
                      <a:pt x="395" y="24"/>
                      <a:pt x="313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4"/>
              <p:cNvSpPr/>
              <p:nvPr/>
            </p:nvSpPr>
            <p:spPr>
              <a:xfrm>
                <a:off x="-588512" y="1310909"/>
                <a:ext cx="105374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9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0"/>
                    </a:cubicBezTo>
                    <a:cubicBezTo>
                      <a:pt x="1" y="547"/>
                      <a:pt x="218" y="890"/>
                      <a:pt x="485" y="1044"/>
                    </a:cubicBezTo>
                    <a:cubicBezTo>
                      <a:pt x="572" y="1094"/>
                      <a:pt x="655" y="1119"/>
                      <a:pt x="726" y="1119"/>
                    </a:cubicBezTo>
                    <a:cubicBezTo>
                      <a:pt x="871" y="1119"/>
                      <a:pt x="968" y="1019"/>
                      <a:pt x="968" y="840"/>
                    </a:cubicBezTo>
                    <a:cubicBezTo>
                      <a:pt x="968" y="571"/>
                      <a:pt x="751" y="230"/>
                      <a:pt x="485" y="76"/>
                    </a:cubicBezTo>
                    <a:cubicBezTo>
                      <a:pt x="397" y="25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4"/>
              <p:cNvSpPr/>
              <p:nvPr/>
            </p:nvSpPr>
            <p:spPr>
              <a:xfrm>
                <a:off x="-471502" y="1175195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1"/>
                    </a:cubicBezTo>
                    <a:cubicBezTo>
                      <a:pt x="1" y="548"/>
                      <a:pt x="218" y="891"/>
                      <a:pt x="484" y="1045"/>
                    </a:cubicBezTo>
                    <a:cubicBezTo>
                      <a:pt x="572" y="1095"/>
                      <a:pt x="655" y="1119"/>
                      <a:pt x="726" y="1119"/>
                    </a:cubicBezTo>
                    <a:cubicBezTo>
                      <a:pt x="870" y="1119"/>
                      <a:pt x="968" y="1019"/>
                      <a:pt x="968" y="838"/>
                    </a:cubicBezTo>
                    <a:cubicBezTo>
                      <a:pt x="968" y="572"/>
                      <a:pt x="751" y="231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4"/>
              <p:cNvSpPr/>
              <p:nvPr/>
            </p:nvSpPr>
            <p:spPr>
              <a:xfrm>
                <a:off x="-471502" y="1438141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1"/>
                    </a:moveTo>
                    <a:cubicBezTo>
                      <a:pt x="98" y="1"/>
                      <a:pt x="1" y="101"/>
                      <a:pt x="1" y="281"/>
                    </a:cubicBezTo>
                    <a:cubicBezTo>
                      <a:pt x="1" y="548"/>
                      <a:pt x="218" y="889"/>
                      <a:pt x="484" y="1045"/>
                    </a:cubicBezTo>
                    <a:cubicBezTo>
                      <a:pt x="572" y="1096"/>
                      <a:pt x="655" y="1120"/>
                      <a:pt x="726" y="1120"/>
                    </a:cubicBezTo>
                    <a:cubicBezTo>
                      <a:pt x="870" y="1120"/>
                      <a:pt x="968" y="1019"/>
                      <a:pt x="968" y="839"/>
                    </a:cubicBezTo>
                    <a:cubicBezTo>
                      <a:pt x="968" y="572"/>
                      <a:pt x="751" y="229"/>
                      <a:pt x="484" y="75"/>
                    </a:cubicBezTo>
                    <a:cubicBezTo>
                      <a:pt x="397" y="25"/>
                      <a:pt x="314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4"/>
              <p:cNvSpPr/>
              <p:nvPr/>
            </p:nvSpPr>
            <p:spPr>
              <a:xfrm>
                <a:off x="-189200" y="703350"/>
                <a:ext cx="839621" cy="1332237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12251" extrusionOk="0">
                    <a:moveTo>
                      <a:pt x="1578" y="0"/>
                    </a:moveTo>
                    <a:cubicBezTo>
                      <a:pt x="708" y="0"/>
                      <a:pt x="1" y="707"/>
                      <a:pt x="1" y="1577"/>
                    </a:cubicBezTo>
                    <a:lnTo>
                      <a:pt x="1" y="11884"/>
                    </a:lnTo>
                    <a:lnTo>
                      <a:pt x="307" y="12251"/>
                    </a:lnTo>
                    <a:lnTo>
                      <a:pt x="307" y="1577"/>
                    </a:lnTo>
                    <a:cubicBezTo>
                      <a:pt x="307" y="876"/>
                      <a:pt x="877" y="306"/>
                      <a:pt x="1578" y="306"/>
                    </a:cubicBezTo>
                    <a:lnTo>
                      <a:pt x="6530" y="306"/>
                    </a:lnTo>
                    <a:cubicBezTo>
                      <a:pt x="7018" y="306"/>
                      <a:pt x="7415" y="703"/>
                      <a:pt x="7415" y="1191"/>
                    </a:cubicBezTo>
                    <a:lnTo>
                      <a:pt x="7415" y="1852"/>
                    </a:lnTo>
                    <a:cubicBezTo>
                      <a:pt x="7415" y="1876"/>
                      <a:pt x="7430" y="1898"/>
                      <a:pt x="7460" y="1915"/>
                    </a:cubicBezTo>
                    <a:cubicBezTo>
                      <a:pt x="7490" y="1934"/>
                      <a:pt x="7530" y="1943"/>
                      <a:pt x="7569" y="1943"/>
                    </a:cubicBezTo>
                    <a:cubicBezTo>
                      <a:pt x="7608" y="1943"/>
                      <a:pt x="7647" y="1934"/>
                      <a:pt x="7677" y="1915"/>
                    </a:cubicBezTo>
                    <a:cubicBezTo>
                      <a:pt x="7707" y="1900"/>
                      <a:pt x="7720" y="1876"/>
                      <a:pt x="7720" y="1852"/>
                    </a:cubicBezTo>
                    <a:lnTo>
                      <a:pt x="7720" y="1191"/>
                    </a:lnTo>
                    <a:cubicBezTo>
                      <a:pt x="7720" y="534"/>
                      <a:pt x="7187" y="0"/>
                      <a:pt x="65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4"/>
              <p:cNvSpPr/>
              <p:nvPr/>
            </p:nvSpPr>
            <p:spPr>
              <a:xfrm>
                <a:off x="-525549" y="595801"/>
                <a:ext cx="1298417" cy="510450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4694" extrusionOk="0">
                    <a:moveTo>
                      <a:pt x="9842" y="0"/>
                    </a:moveTo>
                    <a:lnTo>
                      <a:pt x="2085" y="52"/>
                    </a:lnTo>
                    <a:cubicBezTo>
                      <a:pt x="936" y="52"/>
                      <a:pt x="1" y="987"/>
                      <a:pt x="1" y="2139"/>
                    </a:cubicBezTo>
                    <a:lnTo>
                      <a:pt x="1" y="4694"/>
                    </a:lnTo>
                    <a:lnTo>
                      <a:pt x="307" y="4694"/>
                    </a:lnTo>
                    <a:lnTo>
                      <a:pt x="307" y="2139"/>
                    </a:lnTo>
                    <a:cubicBezTo>
                      <a:pt x="307" y="1156"/>
                      <a:pt x="1103" y="356"/>
                      <a:pt x="2085" y="356"/>
                    </a:cubicBezTo>
                    <a:lnTo>
                      <a:pt x="9842" y="306"/>
                    </a:lnTo>
                    <a:cubicBezTo>
                      <a:pt x="10831" y="306"/>
                      <a:pt x="11633" y="1111"/>
                      <a:pt x="11633" y="2097"/>
                    </a:cubicBezTo>
                    <a:lnTo>
                      <a:pt x="11633" y="2802"/>
                    </a:lnTo>
                    <a:cubicBezTo>
                      <a:pt x="11633" y="2826"/>
                      <a:pt x="11648" y="2846"/>
                      <a:pt x="11679" y="2865"/>
                    </a:cubicBezTo>
                    <a:cubicBezTo>
                      <a:pt x="11709" y="2883"/>
                      <a:pt x="11748" y="2891"/>
                      <a:pt x="11787" y="2891"/>
                    </a:cubicBezTo>
                    <a:cubicBezTo>
                      <a:pt x="11826" y="2891"/>
                      <a:pt x="11865" y="2883"/>
                      <a:pt x="11896" y="2865"/>
                    </a:cubicBezTo>
                    <a:cubicBezTo>
                      <a:pt x="11924" y="2846"/>
                      <a:pt x="11939" y="2826"/>
                      <a:pt x="11939" y="2802"/>
                    </a:cubicBezTo>
                    <a:lnTo>
                      <a:pt x="11939" y="2097"/>
                    </a:lnTo>
                    <a:cubicBezTo>
                      <a:pt x="11939" y="941"/>
                      <a:pt x="10998" y="0"/>
                      <a:pt x="9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72" name="Google Shape;3272;p34"/>
              <p:cNvGrpSpPr/>
              <p:nvPr/>
            </p:nvGrpSpPr>
            <p:grpSpPr>
              <a:xfrm rot="-7491882" flipH="1">
                <a:off x="425488" y="1460433"/>
                <a:ext cx="420744" cy="883139"/>
                <a:chOff x="-811075" y="1773274"/>
                <a:chExt cx="1047079" cy="2200101"/>
              </a:xfrm>
            </p:grpSpPr>
            <p:sp>
              <p:nvSpPr>
                <p:cNvPr id="3273" name="Google Shape;3273;p34"/>
                <p:cNvSpPr/>
                <p:nvPr/>
              </p:nvSpPr>
              <p:spPr>
                <a:xfrm>
                  <a:off x="-393362" y="3687751"/>
                  <a:ext cx="507457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2" h="3170" extrusionOk="0">
                      <a:moveTo>
                        <a:pt x="2816" y="1"/>
                      </a:moveTo>
                      <a:cubicBezTo>
                        <a:pt x="1261" y="1"/>
                        <a:pt x="1" y="710"/>
                        <a:pt x="1" y="1586"/>
                      </a:cubicBezTo>
                      <a:cubicBezTo>
                        <a:pt x="1" y="2460"/>
                        <a:pt x="1261" y="3170"/>
                        <a:pt x="2816" y="3170"/>
                      </a:cubicBezTo>
                      <a:cubicBezTo>
                        <a:pt x="4371" y="3170"/>
                        <a:pt x="5631" y="2460"/>
                        <a:pt x="5631" y="1586"/>
                      </a:cubicBezTo>
                      <a:cubicBezTo>
                        <a:pt x="5631" y="710"/>
                        <a:pt x="4371" y="1"/>
                        <a:pt x="281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4"/>
                <p:cNvSpPr/>
                <p:nvPr/>
              </p:nvSpPr>
              <p:spPr>
                <a:xfrm>
                  <a:off x="-393362" y="3585755"/>
                  <a:ext cx="507457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2" h="3170" extrusionOk="0">
                      <a:moveTo>
                        <a:pt x="2816" y="1"/>
                      </a:moveTo>
                      <a:cubicBezTo>
                        <a:pt x="1261" y="1"/>
                        <a:pt x="1" y="710"/>
                        <a:pt x="1" y="1584"/>
                      </a:cubicBezTo>
                      <a:cubicBezTo>
                        <a:pt x="1" y="2460"/>
                        <a:pt x="1261" y="3169"/>
                        <a:pt x="2816" y="3169"/>
                      </a:cubicBezTo>
                      <a:cubicBezTo>
                        <a:pt x="4371" y="3169"/>
                        <a:pt x="5631" y="2460"/>
                        <a:pt x="5631" y="1584"/>
                      </a:cubicBezTo>
                      <a:cubicBezTo>
                        <a:pt x="5631" y="710"/>
                        <a:pt x="4371" y="1"/>
                        <a:pt x="28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4"/>
                <p:cNvSpPr/>
                <p:nvPr/>
              </p:nvSpPr>
              <p:spPr>
                <a:xfrm>
                  <a:off x="-409220" y="3519890"/>
                  <a:ext cx="539083" cy="3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3" h="3367" extrusionOk="0">
                      <a:moveTo>
                        <a:pt x="2992" y="1"/>
                      </a:moveTo>
                      <a:cubicBezTo>
                        <a:pt x="1341" y="1"/>
                        <a:pt x="1" y="753"/>
                        <a:pt x="1" y="1684"/>
                      </a:cubicBezTo>
                      <a:cubicBezTo>
                        <a:pt x="1" y="2614"/>
                        <a:pt x="1341" y="3367"/>
                        <a:pt x="2992" y="3367"/>
                      </a:cubicBezTo>
                      <a:cubicBezTo>
                        <a:pt x="4642" y="3367"/>
                        <a:pt x="5983" y="2614"/>
                        <a:pt x="5983" y="1684"/>
                      </a:cubicBezTo>
                      <a:cubicBezTo>
                        <a:pt x="5983" y="755"/>
                        <a:pt x="4642" y="1"/>
                        <a:pt x="29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4"/>
                <p:cNvSpPr/>
                <p:nvPr/>
              </p:nvSpPr>
              <p:spPr>
                <a:xfrm>
                  <a:off x="-409220" y="3467360"/>
                  <a:ext cx="539083" cy="3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3" h="3367" extrusionOk="0">
                      <a:moveTo>
                        <a:pt x="2992" y="0"/>
                      </a:moveTo>
                      <a:cubicBezTo>
                        <a:pt x="1339" y="0"/>
                        <a:pt x="1" y="753"/>
                        <a:pt x="1" y="1683"/>
                      </a:cubicBezTo>
                      <a:cubicBezTo>
                        <a:pt x="1" y="2612"/>
                        <a:pt x="1339" y="3366"/>
                        <a:pt x="2992" y="3366"/>
                      </a:cubicBezTo>
                      <a:cubicBezTo>
                        <a:pt x="4642" y="3366"/>
                        <a:pt x="5983" y="2612"/>
                        <a:pt x="5983" y="1683"/>
                      </a:cubicBezTo>
                      <a:cubicBezTo>
                        <a:pt x="5983" y="753"/>
                        <a:pt x="4642" y="0"/>
                        <a:pt x="29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4"/>
                <p:cNvSpPr/>
                <p:nvPr/>
              </p:nvSpPr>
              <p:spPr>
                <a:xfrm>
                  <a:off x="-500494" y="2763931"/>
                  <a:ext cx="137496" cy="603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6698" extrusionOk="0">
                      <a:moveTo>
                        <a:pt x="1" y="1"/>
                      </a:moveTo>
                      <a:lnTo>
                        <a:pt x="1" y="5508"/>
                      </a:lnTo>
                      <a:cubicBezTo>
                        <a:pt x="1" y="5822"/>
                        <a:pt x="18" y="5976"/>
                        <a:pt x="51" y="6267"/>
                      </a:cubicBezTo>
                      <a:lnTo>
                        <a:pt x="174" y="6486"/>
                      </a:lnTo>
                      <a:cubicBezTo>
                        <a:pt x="409" y="6622"/>
                        <a:pt x="639" y="6697"/>
                        <a:pt x="837" y="6697"/>
                      </a:cubicBezTo>
                      <a:cubicBezTo>
                        <a:pt x="1183" y="6697"/>
                        <a:pt x="1430" y="6465"/>
                        <a:pt x="1430" y="5916"/>
                      </a:cubicBezTo>
                      <a:lnTo>
                        <a:pt x="1526" y="2157"/>
                      </a:lnTo>
                      <a:cubicBezTo>
                        <a:pt x="1526" y="1296"/>
                        <a:pt x="821" y="474"/>
                        <a:pt x="172" y="10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4"/>
                <p:cNvSpPr/>
                <p:nvPr/>
              </p:nvSpPr>
              <p:spPr>
                <a:xfrm>
                  <a:off x="-500494" y="3277965"/>
                  <a:ext cx="137496" cy="99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06" extrusionOk="0">
                      <a:moveTo>
                        <a:pt x="1526" y="0"/>
                      </a:moveTo>
                      <a:cubicBezTo>
                        <a:pt x="1526" y="0"/>
                        <a:pt x="1289" y="399"/>
                        <a:pt x="923" y="399"/>
                      </a:cubicBezTo>
                      <a:cubicBezTo>
                        <a:pt x="639" y="399"/>
                        <a:pt x="259" y="120"/>
                        <a:pt x="259" y="120"/>
                      </a:cubicBezTo>
                      <a:lnTo>
                        <a:pt x="1" y="313"/>
                      </a:lnTo>
                      <a:lnTo>
                        <a:pt x="51" y="562"/>
                      </a:lnTo>
                      <a:cubicBezTo>
                        <a:pt x="51" y="562"/>
                        <a:pt x="276" y="1052"/>
                        <a:pt x="834" y="1104"/>
                      </a:cubicBezTo>
                      <a:cubicBezTo>
                        <a:pt x="846" y="1105"/>
                        <a:pt x="857" y="1106"/>
                        <a:pt x="869" y="1106"/>
                      </a:cubicBezTo>
                      <a:cubicBezTo>
                        <a:pt x="1397" y="1106"/>
                        <a:pt x="1526" y="1"/>
                        <a:pt x="15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4"/>
                <p:cNvSpPr/>
                <p:nvPr/>
              </p:nvSpPr>
              <p:spPr>
                <a:xfrm>
                  <a:off x="-483104" y="2678965"/>
                  <a:ext cx="587558" cy="924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1" h="10255" extrusionOk="0">
                      <a:moveTo>
                        <a:pt x="2521" y="0"/>
                      </a:moveTo>
                      <a:lnTo>
                        <a:pt x="4918" y="1744"/>
                      </a:lnTo>
                      <a:lnTo>
                        <a:pt x="4918" y="4846"/>
                      </a:lnTo>
                      <a:cubicBezTo>
                        <a:pt x="4918" y="5661"/>
                        <a:pt x="4729" y="7201"/>
                        <a:pt x="4491" y="8006"/>
                      </a:cubicBezTo>
                      <a:cubicBezTo>
                        <a:pt x="4295" y="8670"/>
                        <a:pt x="3617" y="9243"/>
                        <a:pt x="2664" y="9243"/>
                      </a:cubicBezTo>
                      <a:cubicBezTo>
                        <a:pt x="2581" y="9243"/>
                        <a:pt x="2496" y="9239"/>
                        <a:pt x="2409" y="9229"/>
                      </a:cubicBezTo>
                      <a:cubicBezTo>
                        <a:pt x="1897" y="9177"/>
                        <a:pt x="669" y="8531"/>
                        <a:pt x="1" y="8160"/>
                      </a:cubicBezTo>
                      <a:lnTo>
                        <a:pt x="1" y="8160"/>
                      </a:lnTo>
                      <a:cubicBezTo>
                        <a:pt x="62" y="8481"/>
                        <a:pt x="133" y="8785"/>
                        <a:pt x="209" y="9030"/>
                      </a:cubicBezTo>
                      <a:cubicBezTo>
                        <a:pt x="504" y="9238"/>
                        <a:pt x="821" y="9453"/>
                        <a:pt x="1155" y="9659"/>
                      </a:cubicBezTo>
                      <a:cubicBezTo>
                        <a:pt x="1842" y="10085"/>
                        <a:pt x="2533" y="10255"/>
                        <a:pt x="3139" y="10255"/>
                      </a:cubicBezTo>
                      <a:cubicBezTo>
                        <a:pt x="3906" y="10255"/>
                        <a:pt x="4536" y="9982"/>
                        <a:pt x="4849" y="9611"/>
                      </a:cubicBezTo>
                      <a:cubicBezTo>
                        <a:pt x="5410" y="8950"/>
                        <a:pt x="5664" y="7470"/>
                        <a:pt x="5664" y="6197"/>
                      </a:cubicBezTo>
                      <a:lnTo>
                        <a:pt x="5664" y="1801"/>
                      </a:lnTo>
                      <a:lnTo>
                        <a:pt x="6521" y="162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4"/>
                <p:cNvSpPr/>
                <p:nvPr/>
              </p:nvSpPr>
              <p:spPr>
                <a:xfrm>
                  <a:off x="-500494" y="2579852"/>
                  <a:ext cx="460604" cy="9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2" h="10343" extrusionOk="0">
                      <a:moveTo>
                        <a:pt x="1" y="1"/>
                      </a:moveTo>
                      <a:lnTo>
                        <a:pt x="1" y="2413"/>
                      </a:lnTo>
                      <a:lnTo>
                        <a:pt x="595" y="2751"/>
                      </a:lnTo>
                      <a:cubicBezTo>
                        <a:pt x="1242" y="3124"/>
                        <a:pt x="1348" y="3525"/>
                        <a:pt x="1348" y="4389"/>
                      </a:cubicBezTo>
                      <a:lnTo>
                        <a:pt x="1348" y="7640"/>
                      </a:lnTo>
                      <a:cubicBezTo>
                        <a:pt x="1348" y="8264"/>
                        <a:pt x="1149" y="8608"/>
                        <a:pt x="793" y="8608"/>
                      </a:cubicBezTo>
                      <a:cubicBezTo>
                        <a:pt x="658" y="8608"/>
                        <a:pt x="500" y="8558"/>
                        <a:pt x="322" y="8455"/>
                      </a:cubicBezTo>
                      <a:lnTo>
                        <a:pt x="51" y="8308"/>
                      </a:lnTo>
                      <a:lnTo>
                        <a:pt x="51" y="8308"/>
                      </a:lnTo>
                      <a:cubicBezTo>
                        <a:pt x="83" y="8618"/>
                        <a:pt x="133" y="8948"/>
                        <a:pt x="194" y="9260"/>
                      </a:cubicBezTo>
                      <a:cubicBezTo>
                        <a:pt x="862" y="9629"/>
                        <a:pt x="2090" y="10275"/>
                        <a:pt x="2602" y="10329"/>
                      </a:cubicBezTo>
                      <a:cubicBezTo>
                        <a:pt x="2689" y="10339"/>
                        <a:pt x="2774" y="10343"/>
                        <a:pt x="2857" y="10343"/>
                      </a:cubicBezTo>
                      <a:cubicBezTo>
                        <a:pt x="3810" y="10343"/>
                        <a:pt x="4488" y="9770"/>
                        <a:pt x="4684" y="9106"/>
                      </a:cubicBezTo>
                      <a:cubicBezTo>
                        <a:pt x="4922" y="8301"/>
                        <a:pt x="5111" y="6761"/>
                        <a:pt x="5111" y="5946"/>
                      </a:cubicBezTo>
                      <a:lnTo>
                        <a:pt x="5111" y="2844"/>
                      </a:lnTo>
                      <a:lnTo>
                        <a:pt x="2714" y="11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E42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4"/>
                <p:cNvSpPr/>
                <p:nvPr/>
              </p:nvSpPr>
              <p:spPr>
                <a:xfrm>
                  <a:off x="-500494" y="2579852"/>
                  <a:ext cx="460604" cy="9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2" h="10343" extrusionOk="0">
                      <a:moveTo>
                        <a:pt x="1" y="1"/>
                      </a:moveTo>
                      <a:lnTo>
                        <a:pt x="1" y="2413"/>
                      </a:lnTo>
                      <a:lnTo>
                        <a:pt x="595" y="2751"/>
                      </a:lnTo>
                      <a:cubicBezTo>
                        <a:pt x="1242" y="3124"/>
                        <a:pt x="1348" y="3525"/>
                        <a:pt x="1348" y="4389"/>
                      </a:cubicBezTo>
                      <a:lnTo>
                        <a:pt x="1348" y="7640"/>
                      </a:lnTo>
                      <a:cubicBezTo>
                        <a:pt x="1348" y="8264"/>
                        <a:pt x="1149" y="8608"/>
                        <a:pt x="793" y="8608"/>
                      </a:cubicBezTo>
                      <a:cubicBezTo>
                        <a:pt x="658" y="8608"/>
                        <a:pt x="500" y="8558"/>
                        <a:pt x="322" y="8455"/>
                      </a:cubicBezTo>
                      <a:lnTo>
                        <a:pt x="51" y="8308"/>
                      </a:lnTo>
                      <a:lnTo>
                        <a:pt x="51" y="8308"/>
                      </a:lnTo>
                      <a:cubicBezTo>
                        <a:pt x="83" y="8618"/>
                        <a:pt x="133" y="8948"/>
                        <a:pt x="194" y="9260"/>
                      </a:cubicBezTo>
                      <a:cubicBezTo>
                        <a:pt x="862" y="9629"/>
                        <a:pt x="2090" y="10275"/>
                        <a:pt x="2602" y="10329"/>
                      </a:cubicBezTo>
                      <a:cubicBezTo>
                        <a:pt x="2689" y="10339"/>
                        <a:pt x="2774" y="10343"/>
                        <a:pt x="2857" y="10343"/>
                      </a:cubicBezTo>
                      <a:cubicBezTo>
                        <a:pt x="3810" y="10343"/>
                        <a:pt x="4488" y="9770"/>
                        <a:pt x="4684" y="9106"/>
                      </a:cubicBezTo>
                      <a:cubicBezTo>
                        <a:pt x="4922" y="8301"/>
                        <a:pt x="5111" y="6761"/>
                        <a:pt x="5111" y="5946"/>
                      </a:cubicBezTo>
                      <a:lnTo>
                        <a:pt x="5111" y="2844"/>
                      </a:lnTo>
                      <a:lnTo>
                        <a:pt x="2714" y="11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4"/>
                <p:cNvSpPr/>
                <p:nvPr/>
              </p:nvSpPr>
              <p:spPr>
                <a:xfrm>
                  <a:off x="-464273" y="2824930"/>
                  <a:ext cx="685410" cy="9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10295" extrusionOk="0">
                      <a:moveTo>
                        <a:pt x="6312" y="1"/>
                      </a:moveTo>
                      <a:lnTo>
                        <a:pt x="5455" y="181"/>
                      </a:lnTo>
                      <a:lnTo>
                        <a:pt x="5455" y="4577"/>
                      </a:lnTo>
                      <a:cubicBezTo>
                        <a:pt x="5455" y="5850"/>
                        <a:pt x="5201" y="7330"/>
                        <a:pt x="4640" y="7991"/>
                      </a:cubicBezTo>
                      <a:cubicBezTo>
                        <a:pt x="4327" y="8362"/>
                        <a:pt x="3697" y="8635"/>
                        <a:pt x="2930" y="8635"/>
                      </a:cubicBezTo>
                      <a:cubicBezTo>
                        <a:pt x="2324" y="8635"/>
                        <a:pt x="1633" y="8465"/>
                        <a:pt x="946" y="8039"/>
                      </a:cubicBezTo>
                      <a:cubicBezTo>
                        <a:pt x="612" y="7833"/>
                        <a:pt x="295" y="7618"/>
                        <a:pt x="0" y="7410"/>
                      </a:cubicBezTo>
                      <a:lnTo>
                        <a:pt x="0" y="7410"/>
                      </a:lnTo>
                      <a:cubicBezTo>
                        <a:pt x="345" y="8510"/>
                        <a:pt x="788" y="9182"/>
                        <a:pt x="788" y="9182"/>
                      </a:cubicBezTo>
                      <a:lnTo>
                        <a:pt x="792" y="9182"/>
                      </a:lnTo>
                      <a:cubicBezTo>
                        <a:pt x="1206" y="9830"/>
                        <a:pt x="2308" y="10295"/>
                        <a:pt x="3603" y="10295"/>
                      </a:cubicBezTo>
                      <a:cubicBezTo>
                        <a:pt x="4616" y="10295"/>
                        <a:pt x="5509" y="10011"/>
                        <a:pt x="6049" y="9577"/>
                      </a:cubicBezTo>
                      <a:lnTo>
                        <a:pt x="6052" y="9577"/>
                      </a:lnTo>
                      <a:cubicBezTo>
                        <a:pt x="6052" y="9577"/>
                        <a:pt x="7607" y="8445"/>
                        <a:pt x="7607" y="6152"/>
                      </a:cubicBezTo>
                      <a:cubicBezTo>
                        <a:pt x="7607" y="4525"/>
                        <a:pt x="7605" y="506"/>
                        <a:pt x="7605" y="506"/>
                      </a:cubicBezTo>
                      <a:lnTo>
                        <a:pt x="63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4"/>
                <p:cNvSpPr/>
                <p:nvPr/>
              </p:nvSpPr>
              <p:spPr>
                <a:xfrm>
                  <a:off x="-515270" y="2519213"/>
                  <a:ext cx="751275" cy="416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8" h="4625" extrusionOk="0">
                      <a:moveTo>
                        <a:pt x="1364" y="1"/>
                      </a:moveTo>
                      <a:cubicBezTo>
                        <a:pt x="1042" y="1"/>
                        <a:pt x="734" y="65"/>
                        <a:pt x="505" y="197"/>
                      </a:cubicBezTo>
                      <a:cubicBezTo>
                        <a:pt x="0" y="489"/>
                        <a:pt x="65" y="1003"/>
                        <a:pt x="649" y="1340"/>
                      </a:cubicBezTo>
                      <a:lnTo>
                        <a:pt x="5852" y="4346"/>
                      </a:lnTo>
                      <a:cubicBezTo>
                        <a:pt x="6171" y="4530"/>
                        <a:pt x="6583" y="4624"/>
                        <a:pt x="6973" y="4624"/>
                      </a:cubicBezTo>
                      <a:cubicBezTo>
                        <a:pt x="7296" y="4624"/>
                        <a:pt x="7604" y="4560"/>
                        <a:pt x="7832" y="4428"/>
                      </a:cubicBezTo>
                      <a:cubicBezTo>
                        <a:pt x="8338" y="4135"/>
                        <a:pt x="8275" y="3621"/>
                        <a:pt x="7691" y="3285"/>
                      </a:cubicBezTo>
                      <a:lnTo>
                        <a:pt x="7689" y="3285"/>
                      </a:lnTo>
                      <a:lnTo>
                        <a:pt x="2486" y="279"/>
                      </a:lnTo>
                      <a:cubicBezTo>
                        <a:pt x="2166" y="95"/>
                        <a:pt x="1755" y="1"/>
                        <a:pt x="13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4"/>
                <p:cNvSpPr/>
                <p:nvPr/>
              </p:nvSpPr>
              <p:spPr>
                <a:xfrm>
                  <a:off x="-678265" y="2718249"/>
                  <a:ext cx="130018" cy="14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604" extrusionOk="0">
                      <a:moveTo>
                        <a:pt x="1078" y="0"/>
                      </a:moveTo>
                      <a:lnTo>
                        <a:pt x="0" y="612"/>
                      </a:lnTo>
                      <a:lnTo>
                        <a:pt x="367" y="1603"/>
                      </a:lnTo>
                      <a:lnTo>
                        <a:pt x="1443" y="992"/>
                      </a:lnTo>
                      <a:lnTo>
                        <a:pt x="107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4"/>
                <p:cNvSpPr/>
                <p:nvPr/>
              </p:nvSpPr>
              <p:spPr>
                <a:xfrm>
                  <a:off x="-807471" y="2698697"/>
                  <a:ext cx="162275" cy="46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5144" extrusionOk="0">
                      <a:moveTo>
                        <a:pt x="0" y="0"/>
                      </a:moveTo>
                      <a:cubicBezTo>
                        <a:pt x="0" y="289"/>
                        <a:pt x="3" y="506"/>
                        <a:pt x="3" y="766"/>
                      </a:cubicBezTo>
                      <a:cubicBezTo>
                        <a:pt x="3" y="1365"/>
                        <a:pt x="89" y="2326"/>
                        <a:pt x="467" y="3319"/>
                      </a:cubicBezTo>
                      <a:cubicBezTo>
                        <a:pt x="831" y="4276"/>
                        <a:pt x="1731" y="5067"/>
                        <a:pt x="1801" y="5143"/>
                      </a:cubicBezTo>
                      <a:lnTo>
                        <a:pt x="1801" y="1820"/>
                      </a:lnTo>
                      <a:cubicBezTo>
                        <a:pt x="1681" y="1478"/>
                        <a:pt x="1538" y="1074"/>
                        <a:pt x="1434" y="829"/>
                      </a:cubicBezTo>
                      <a:cubicBezTo>
                        <a:pt x="1434" y="829"/>
                        <a:pt x="499" y="28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4"/>
                <p:cNvSpPr/>
                <p:nvPr/>
              </p:nvSpPr>
              <p:spPr>
                <a:xfrm>
                  <a:off x="-807471" y="2643554"/>
                  <a:ext cx="226428" cy="12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442" extrusionOk="0">
                      <a:moveTo>
                        <a:pt x="1076" y="1"/>
                      </a:moveTo>
                      <a:lnTo>
                        <a:pt x="0" y="612"/>
                      </a:lnTo>
                      <a:lnTo>
                        <a:pt x="1434" y="1441"/>
                      </a:lnTo>
                      <a:lnTo>
                        <a:pt x="2512" y="829"/>
                      </a:lnTo>
                      <a:lnTo>
                        <a:pt x="10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4"/>
                <p:cNvSpPr/>
                <p:nvPr/>
              </p:nvSpPr>
              <p:spPr>
                <a:xfrm>
                  <a:off x="-645287" y="2807541"/>
                  <a:ext cx="97040" cy="354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936" extrusionOk="0">
                      <a:moveTo>
                        <a:pt x="1077" y="1"/>
                      </a:moveTo>
                      <a:lnTo>
                        <a:pt x="1" y="612"/>
                      </a:lnTo>
                      <a:lnTo>
                        <a:pt x="1" y="3935"/>
                      </a:lnTo>
                      <a:lnTo>
                        <a:pt x="1077" y="3315"/>
                      </a:lnTo>
                      <a:lnTo>
                        <a:pt x="10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4"/>
                <p:cNvSpPr/>
                <p:nvPr/>
              </p:nvSpPr>
              <p:spPr>
                <a:xfrm>
                  <a:off x="-720973" y="2384510"/>
                  <a:ext cx="130288" cy="318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" h="3531" extrusionOk="0">
                      <a:moveTo>
                        <a:pt x="273" y="1"/>
                      </a:moveTo>
                      <a:cubicBezTo>
                        <a:pt x="112" y="1"/>
                        <a:pt x="0" y="115"/>
                        <a:pt x="1" y="358"/>
                      </a:cubicBezTo>
                      <a:cubicBezTo>
                        <a:pt x="3" y="826"/>
                        <a:pt x="3" y="2717"/>
                        <a:pt x="3" y="2717"/>
                      </a:cubicBezTo>
                      <a:lnTo>
                        <a:pt x="1420" y="3531"/>
                      </a:lnTo>
                      <a:cubicBezTo>
                        <a:pt x="1420" y="3531"/>
                        <a:pt x="1446" y="1362"/>
                        <a:pt x="1166" y="802"/>
                      </a:cubicBezTo>
                      <a:cubicBezTo>
                        <a:pt x="907" y="286"/>
                        <a:pt x="528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4"/>
                <p:cNvSpPr/>
                <p:nvPr/>
              </p:nvSpPr>
              <p:spPr>
                <a:xfrm>
                  <a:off x="-799452" y="2386943"/>
                  <a:ext cx="206425" cy="367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" h="4083" extrusionOk="0">
                      <a:moveTo>
                        <a:pt x="1022" y="1"/>
                      </a:moveTo>
                      <a:lnTo>
                        <a:pt x="0" y="593"/>
                      </a:lnTo>
                      <a:lnTo>
                        <a:pt x="1278" y="4083"/>
                      </a:lnTo>
                      <a:lnTo>
                        <a:pt x="2291" y="3504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4"/>
                <p:cNvSpPr/>
                <p:nvPr/>
              </p:nvSpPr>
              <p:spPr>
                <a:xfrm>
                  <a:off x="-811075" y="2436769"/>
                  <a:ext cx="130288" cy="3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" h="3530" extrusionOk="0">
                      <a:moveTo>
                        <a:pt x="273" y="0"/>
                      </a:moveTo>
                      <a:cubicBezTo>
                        <a:pt x="112" y="0"/>
                        <a:pt x="1" y="114"/>
                        <a:pt x="1" y="357"/>
                      </a:cubicBezTo>
                      <a:cubicBezTo>
                        <a:pt x="1" y="825"/>
                        <a:pt x="1" y="2717"/>
                        <a:pt x="1" y="2717"/>
                      </a:cubicBezTo>
                      <a:lnTo>
                        <a:pt x="1420" y="3530"/>
                      </a:lnTo>
                      <a:cubicBezTo>
                        <a:pt x="1420" y="3530"/>
                        <a:pt x="1446" y="1361"/>
                        <a:pt x="1164" y="801"/>
                      </a:cubicBezTo>
                      <a:cubicBezTo>
                        <a:pt x="906" y="285"/>
                        <a:pt x="528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4"/>
                <p:cNvSpPr/>
                <p:nvPr/>
              </p:nvSpPr>
              <p:spPr>
                <a:xfrm>
                  <a:off x="-674931" y="2545163"/>
                  <a:ext cx="71361" cy="20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2223" extrusionOk="0">
                      <a:moveTo>
                        <a:pt x="558" y="1"/>
                      </a:moveTo>
                      <a:cubicBezTo>
                        <a:pt x="512" y="1"/>
                        <a:pt x="455" y="19"/>
                        <a:pt x="384" y="56"/>
                      </a:cubicBezTo>
                      <a:lnTo>
                        <a:pt x="384" y="54"/>
                      </a:lnTo>
                      <a:cubicBezTo>
                        <a:pt x="113" y="197"/>
                        <a:pt x="0" y="264"/>
                        <a:pt x="50" y="765"/>
                      </a:cubicBezTo>
                      <a:cubicBezTo>
                        <a:pt x="93" y="1214"/>
                        <a:pt x="78" y="2223"/>
                        <a:pt x="78" y="2223"/>
                      </a:cubicBezTo>
                      <a:lnTo>
                        <a:pt x="772" y="1826"/>
                      </a:lnTo>
                      <a:cubicBezTo>
                        <a:pt x="772" y="1826"/>
                        <a:pt x="792" y="867"/>
                        <a:pt x="761" y="472"/>
                      </a:cubicBezTo>
                      <a:cubicBezTo>
                        <a:pt x="740" y="175"/>
                        <a:pt x="70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4"/>
                <p:cNvSpPr/>
                <p:nvPr/>
              </p:nvSpPr>
              <p:spPr>
                <a:xfrm>
                  <a:off x="-573746" y="2824480"/>
                  <a:ext cx="189215" cy="453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" h="5036" extrusionOk="0">
                      <a:moveTo>
                        <a:pt x="394" y="1"/>
                      </a:moveTo>
                      <a:cubicBezTo>
                        <a:pt x="71" y="1"/>
                        <a:pt x="1" y="321"/>
                        <a:pt x="1" y="895"/>
                      </a:cubicBezTo>
                      <a:lnTo>
                        <a:pt x="1" y="3391"/>
                      </a:lnTo>
                      <a:cubicBezTo>
                        <a:pt x="1" y="4053"/>
                        <a:pt x="155" y="4558"/>
                        <a:pt x="1148" y="4966"/>
                      </a:cubicBezTo>
                      <a:cubicBezTo>
                        <a:pt x="1262" y="5013"/>
                        <a:pt x="1360" y="5035"/>
                        <a:pt x="1445" y="5035"/>
                      </a:cubicBezTo>
                      <a:cubicBezTo>
                        <a:pt x="2100" y="5035"/>
                        <a:pt x="1947" y="3697"/>
                        <a:pt x="1920" y="1769"/>
                      </a:cubicBezTo>
                      <a:cubicBezTo>
                        <a:pt x="1914" y="1344"/>
                        <a:pt x="1955" y="726"/>
                        <a:pt x="1124" y="266"/>
                      </a:cubicBezTo>
                      <a:lnTo>
                        <a:pt x="1124" y="268"/>
                      </a:lnTo>
                      <a:cubicBezTo>
                        <a:pt x="796" y="87"/>
                        <a:pt x="561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4"/>
                <p:cNvSpPr/>
                <p:nvPr/>
              </p:nvSpPr>
              <p:spPr>
                <a:xfrm>
                  <a:off x="-623933" y="2854033"/>
                  <a:ext cx="189035" cy="45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5035" extrusionOk="0">
                      <a:moveTo>
                        <a:pt x="394" y="1"/>
                      </a:moveTo>
                      <a:cubicBezTo>
                        <a:pt x="71" y="1"/>
                        <a:pt x="0" y="322"/>
                        <a:pt x="0" y="897"/>
                      </a:cubicBezTo>
                      <a:lnTo>
                        <a:pt x="0" y="3391"/>
                      </a:lnTo>
                      <a:cubicBezTo>
                        <a:pt x="0" y="4055"/>
                        <a:pt x="152" y="4560"/>
                        <a:pt x="1145" y="4966"/>
                      </a:cubicBezTo>
                      <a:cubicBezTo>
                        <a:pt x="1259" y="5012"/>
                        <a:pt x="1358" y="5035"/>
                        <a:pt x="1443" y="5035"/>
                      </a:cubicBezTo>
                      <a:cubicBezTo>
                        <a:pt x="2098" y="5035"/>
                        <a:pt x="1947" y="3698"/>
                        <a:pt x="1920" y="1771"/>
                      </a:cubicBezTo>
                      <a:cubicBezTo>
                        <a:pt x="1913" y="1346"/>
                        <a:pt x="1954" y="727"/>
                        <a:pt x="1124" y="268"/>
                      </a:cubicBezTo>
                      <a:cubicBezTo>
                        <a:pt x="796" y="86"/>
                        <a:pt x="561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4"/>
                <p:cNvSpPr/>
                <p:nvPr/>
              </p:nvSpPr>
              <p:spPr>
                <a:xfrm>
                  <a:off x="-717549" y="2796999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4"/>
                <p:cNvSpPr/>
                <p:nvPr/>
              </p:nvSpPr>
              <p:spPr>
                <a:xfrm>
                  <a:off x="-706016" y="2794566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4"/>
                <p:cNvSpPr/>
                <p:nvPr/>
              </p:nvSpPr>
              <p:spPr>
                <a:xfrm>
                  <a:off x="-27008" y="2928548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4"/>
                <p:cNvSpPr/>
                <p:nvPr/>
              </p:nvSpPr>
              <p:spPr>
                <a:xfrm>
                  <a:off x="-15475" y="2926115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4"/>
                <p:cNvSpPr/>
                <p:nvPr/>
              </p:nvSpPr>
              <p:spPr>
                <a:xfrm>
                  <a:off x="-500223" y="3208857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4"/>
                <p:cNvSpPr/>
                <p:nvPr/>
              </p:nvSpPr>
              <p:spPr>
                <a:xfrm>
                  <a:off x="-488690" y="3206424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4"/>
                <p:cNvSpPr/>
                <p:nvPr/>
              </p:nvSpPr>
              <p:spPr>
                <a:xfrm>
                  <a:off x="-461795" y="2652249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4"/>
                <p:cNvSpPr/>
                <p:nvPr/>
              </p:nvSpPr>
              <p:spPr>
                <a:xfrm>
                  <a:off x="-450262" y="2649816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4"/>
                <p:cNvSpPr/>
                <p:nvPr/>
              </p:nvSpPr>
              <p:spPr>
                <a:xfrm>
                  <a:off x="-335562" y="2746496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4"/>
                <p:cNvSpPr/>
                <p:nvPr/>
              </p:nvSpPr>
              <p:spPr>
                <a:xfrm>
                  <a:off x="-324029" y="2744064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4"/>
                <p:cNvSpPr/>
                <p:nvPr/>
              </p:nvSpPr>
              <p:spPr>
                <a:xfrm>
                  <a:off x="-174009" y="2836463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4"/>
                <p:cNvSpPr/>
                <p:nvPr/>
              </p:nvSpPr>
              <p:spPr>
                <a:xfrm>
                  <a:off x="-162476" y="2834031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4"/>
                <p:cNvSpPr/>
                <p:nvPr/>
              </p:nvSpPr>
              <p:spPr>
                <a:xfrm>
                  <a:off x="-460821" y="2366670"/>
                  <a:ext cx="111264" cy="2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4"/>
                <p:cNvSpPr/>
                <p:nvPr/>
              </p:nvSpPr>
              <p:spPr>
                <a:xfrm>
                  <a:off x="-457668" y="2366670"/>
                  <a:ext cx="199195" cy="29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4"/>
                <p:cNvSpPr/>
                <p:nvPr/>
              </p:nvSpPr>
              <p:spPr>
                <a:xfrm>
                  <a:off x="-368268" y="2420371"/>
                  <a:ext cx="111444" cy="24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4"/>
                <p:cNvSpPr/>
                <p:nvPr/>
              </p:nvSpPr>
              <p:spPr>
                <a:xfrm>
                  <a:off x="-424232" y="2399287"/>
                  <a:ext cx="134959" cy="82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4"/>
                <p:cNvSpPr/>
                <p:nvPr/>
              </p:nvSpPr>
              <p:spPr>
                <a:xfrm>
                  <a:off x="-442791" y="2488128"/>
                  <a:ext cx="72615" cy="1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4"/>
                <p:cNvSpPr/>
                <p:nvPr/>
              </p:nvSpPr>
              <p:spPr>
                <a:xfrm>
                  <a:off x="-456767" y="2181780"/>
                  <a:ext cx="108561" cy="22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4"/>
                <p:cNvSpPr/>
                <p:nvPr/>
              </p:nvSpPr>
              <p:spPr>
                <a:xfrm>
                  <a:off x="-428388" y="2181780"/>
                  <a:ext cx="151716" cy="276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4"/>
                <p:cNvSpPr/>
                <p:nvPr/>
              </p:nvSpPr>
              <p:spPr>
                <a:xfrm>
                  <a:off x="-366224" y="2234129"/>
                  <a:ext cx="108291" cy="224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4"/>
                <p:cNvSpPr/>
                <p:nvPr/>
              </p:nvSpPr>
              <p:spPr>
                <a:xfrm>
                  <a:off x="-440100" y="2212234"/>
                  <a:ext cx="128292" cy="75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4"/>
                <p:cNvSpPr/>
                <p:nvPr/>
              </p:nvSpPr>
              <p:spPr>
                <a:xfrm>
                  <a:off x="-428838" y="2382798"/>
                  <a:ext cx="74416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4"/>
                <p:cNvSpPr/>
                <p:nvPr/>
              </p:nvSpPr>
              <p:spPr>
                <a:xfrm>
                  <a:off x="-475506" y="1991393"/>
                  <a:ext cx="108381" cy="22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4"/>
                <p:cNvSpPr/>
                <p:nvPr/>
              </p:nvSpPr>
              <p:spPr>
                <a:xfrm>
                  <a:off x="-447127" y="1991393"/>
                  <a:ext cx="151716" cy="276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4"/>
                <p:cNvSpPr/>
                <p:nvPr/>
              </p:nvSpPr>
              <p:spPr>
                <a:xfrm>
                  <a:off x="-385053" y="2043743"/>
                  <a:ext cx="108381" cy="22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4"/>
                <p:cNvSpPr/>
                <p:nvPr/>
              </p:nvSpPr>
              <p:spPr>
                <a:xfrm>
                  <a:off x="-457128" y="2020316"/>
                  <a:ext cx="128292" cy="7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4"/>
                <p:cNvSpPr/>
                <p:nvPr/>
              </p:nvSpPr>
              <p:spPr>
                <a:xfrm>
                  <a:off x="-445415" y="2193493"/>
                  <a:ext cx="74146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4"/>
                <p:cNvSpPr/>
                <p:nvPr/>
              </p:nvSpPr>
              <p:spPr>
                <a:xfrm>
                  <a:off x="-472804" y="1781004"/>
                  <a:ext cx="143337" cy="296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4"/>
                <p:cNvSpPr/>
                <p:nvPr/>
              </p:nvSpPr>
              <p:spPr>
                <a:xfrm>
                  <a:off x="-395414" y="1797313"/>
                  <a:ext cx="100363" cy="279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4"/>
                <p:cNvSpPr/>
                <p:nvPr/>
              </p:nvSpPr>
              <p:spPr>
                <a:xfrm>
                  <a:off x="-460281" y="1894804"/>
                  <a:ext cx="72795" cy="17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4"/>
                <p:cNvSpPr/>
                <p:nvPr/>
              </p:nvSpPr>
              <p:spPr>
                <a:xfrm>
                  <a:off x="-348453" y="2413004"/>
                  <a:ext cx="122259" cy="26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4"/>
                <p:cNvSpPr/>
                <p:nvPr/>
              </p:nvSpPr>
              <p:spPr>
                <a:xfrm>
                  <a:off x="-344988" y="2413004"/>
                  <a:ext cx="218878" cy="324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4"/>
                <p:cNvSpPr/>
                <p:nvPr/>
              </p:nvSpPr>
              <p:spPr>
                <a:xfrm>
                  <a:off x="-246754" y="2471663"/>
                  <a:ext cx="122457" cy="266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4"/>
                <p:cNvSpPr/>
                <p:nvPr/>
              </p:nvSpPr>
              <p:spPr>
                <a:xfrm>
                  <a:off x="-308248" y="2448632"/>
                  <a:ext cx="148295" cy="8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4"/>
                <p:cNvSpPr/>
                <p:nvPr/>
              </p:nvSpPr>
              <p:spPr>
                <a:xfrm>
                  <a:off x="-328641" y="2545674"/>
                  <a:ext cx="79790" cy="181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4"/>
                <p:cNvSpPr/>
                <p:nvPr/>
              </p:nvSpPr>
              <p:spPr>
                <a:xfrm>
                  <a:off x="-343998" y="2211046"/>
                  <a:ext cx="119289" cy="24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34"/>
                <p:cNvSpPr/>
                <p:nvPr/>
              </p:nvSpPr>
              <p:spPr>
                <a:xfrm>
                  <a:off x="-312815" y="2211046"/>
                  <a:ext cx="166708" cy="30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34"/>
                <p:cNvSpPr/>
                <p:nvPr/>
              </p:nvSpPr>
              <p:spPr>
                <a:xfrm>
                  <a:off x="-244508" y="2268228"/>
                  <a:ext cx="118992" cy="24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34"/>
                <p:cNvSpPr/>
                <p:nvPr/>
              </p:nvSpPr>
              <p:spPr>
                <a:xfrm>
                  <a:off x="-325684" y="2244312"/>
                  <a:ext cx="140969" cy="82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34"/>
                <p:cNvSpPr/>
                <p:nvPr/>
              </p:nvSpPr>
              <p:spPr>
                <a:xfrm>
                  <a:off x="-313310" y="2430621"/>
                  <a:ext cx="81770" cy="7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34"/>
                <p:cNvSpPr/>
                <p:nvPr/>
              </p:nvSpPr>
              <p:spPr>
                <a:xfrm>
                  <a:off x="-364589" y="2003085"/>
                  <a:ext cx="119091" cy="24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34"/>
                <p:cNvSpPr/>
                <p:nvPr/>
              </p:nvSpPr>
              <p:spPr>
                <a:xfrm>
                  <a:off x="-333406" y="2003085"/>
                  <a:ext cx="166708" cy="30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34"/>
                <p:cNvSpPr/>
                <p:nvPr/>
              </p:nvSpPr>
              <p:spPr>
                <a:xfrm>
                  <a:off x="-265198" y="2060267"/>
                  <a:ext cx="119091" cy="24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34"/>
                <p:cNvSpPr/>
                <p:nvPr/>
              </p:nvSpPr>
              <p:spPr>
                <a:xfrm>
                  <a:off x="-344394" y="2034678"/>
                  <a:ext cx="140969" cy="82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34"/>
                <p:cNvSpPr/>
                <p:nvPr/>
              </p:nvSpPr>
              <p:spPr>
                <a:xfrm>
                  <a:off x="-331525" y="2223841"/>
                  <a:ext cx="81473" cy="7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4"/>
                <p:cNvSpPr/>
                <p:nvPr/>
              </p:nvSpPr>
              <p:spPr>
                <a:xfrm>
                  <a:off x="-361619" y="1773274"/>
                  <a:ext cx="157501" cy="32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34"/>
                <p:cNvSpPr/>
                <p:nvPr/>
              </p:nvSpPr>
              <p:spPr>
                <a:xfrm>
                  <a:off x="-276582" y="1791088"/>
                  <a:ext cx="110280" cy="305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34"/>
                <p:cNvSpPr/>
                <p:nvPr/>
              </p:nvSpPr>
              <p:spPr>
                <a:xfrm>
                  <a:off x="-347859" y="1897579"/>
                  <a:ext cx="79988" cy="19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34"/>
                <p:cNvSpPr/>
                <p:nvPr/>
              </p:nvSpPr>
              <p:spPr>
                <a:xfrm>
                  <a:off x="-213485" y="2474710"/>
                  <a:ext cx="122259" cy="28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34"/>
                <p:cNvSpPr/>
                <p:nvPr/>
              </p:nvSpPr>
              <p:spPr>
                <a:xfrm>
                  <a:off x="-210020" y="2474710"/>
                  <a:ext cx="218878" cy="341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34"/>
                <p:cNvSpPr/>
                <p:nvPr/>
              </p:nvSpPr>
              <p:spPr>
                <a:xfrm>
                  <a:off x="-111786" y="2536466"/>
                  <a:ext cx="122457" cy="280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34"/>
                <p:cNvSpPr/>
                <p:nvPr/>
              </p:nvSpPr>
              <p:spPr>
                <a:xfrm>
                  <a:off x="-173280" y="2512219"/>
                  <a:ext cx="148295" cy="9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34"/>
                <p:cNvSpPr/>
                <p:nvPr/>
              </p:nvSpPr>
              <p:spPr>
                <a:xfrm>
                  <a:off x="-193673" y="2614386"/>
                  <a:ext cx="79790" cy="191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34"/>
                <p:cNvSpPr/>
                <p:nvPr/>
              </p:nvSpPr>
              <p:spPr>
                <a:xfrm>
                  <a:off x="-209030" y="2262086"/>
                  <a:ext cx="119289" cy="25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34"/>
                <p:cNvSpPr/>
                <p:nvPr/>
              </p:nvSpPr>
              <p:spPr>
                <a:xfrm>
                  <a:off x="-177847" y="2262086"/>
                  <a:ext cx="166708" cy="317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34"/>
                <p:cNvSpPr/>
                <p:nvPr/>
              </p:nvSpPr>
              <p:spPr>
                <a:xfrm>
                  <a:off x="-109540" y="2322288"/>
                  <a:ext cx="118992" cy="257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34"/>
                <p:cNvSpPr/>
                <p:nvPr/>
              </p:nvSpPr>
              <p:spPr>
                <a:xfrm>
                  <a:off x="-190716" y="2297109"/>
                  <a:ext cx="140969" cy="86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34"/>
                <p:cNvSpPr/>
                <p:nvPr/>
              </p:nvSpPr>
              <p:spPr>
                <a:xfrm>
                  <a:off x="-178342" y="2493257"/>
                  <a:ext cx="81770" cy="7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34"/>
                <p:cNvSpPr/>
                <p:nvPr/>
              </p:nvSpPr>
              <p:spPr>
                <a:xfrm>
                  <a:off x="-229621" y="2043142"/>
                  <a:ext cx="119091" cy="25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34"/>
                <p:cNvSpPr/>
                <p:nvPr/>
              </p:nvSpPr>
              <p:spPr>
                <a:xfrm>
                  <a:off x="-198438" y="2043142"/>
                  <a:ext cx="166708" cy="317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34"/>
                <p:cNvSpPr/>
                <p:nvPr/>
              </p:nvSpPr>
              <p:spPr>
                <a:xfrm>
                  <a:off x="-130230" y="2103344"/>
                  <a:ext cx="119091" cy="25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34"/>
                <p:cNvSpPr/>
                <p:nvPr/>
              </p:nvSpPr>
              <p:spPr>
                <a:xfrm>
                  <a:off x="-209426" y="2076403"/>
                  <a:ext cx="140969" cy="8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34"/>
                <p:cNvSpPr/>
                <p:nvPr/>
              </p:nvSpPr>
              <p:spPr>
                <a:xfrm>
                  <a:off x="-196557" y="2275556"/>
                  <a:ext cx="81473" cy="7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34"/>
                <p:cNvSpPr/>
                <p:nvPr/>
              </p:nvSpPr>
              <p:spPr>
                <a:xfrm>
                  <a:off x="-226651" y="1801194"/>
                  <a:ext cx="157501" cy="34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34"/>
                <p:cNvSpPr/>
                <p:nvPr/>
              </p:nvSpPr>
              <p:spPr>
                <a:xfrm>
                  <a:off x="-141614" y="1819949"/>
                  <a:ext cx="110280" cy="32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34"/>
                <p:cNvSpPr/>
                <p:nvPr/>
              </p:nvSpPr>
              <p:spPr>
                <a:xfrm>
                  <a:off x="-212891" y="1932064"/>
                  <a:ext cx="79988" cy="20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34"/>
                <p:cNvSpPr/>
                <p:nvPr/>
              </p:nvSpPr>
              <p:spPr>
                <a:xfrm>
                  <a:off x="-52955" y="2568786"/>
                  <a:ext cx="120567" cy="263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34"/>
                <p:cNvSpPr/>
                <p:nvPr/>
              </p:nvSpPr>
              <p:spPr>
                <a:xfrm>
                  <a:off x="-49538" y="2568786"/>
                  <a:ext cx="215849" cy="32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34"/>
                <p:cNvSpPr/>
                <p:nvPr/>
              </p:nvSpPr>
              <p:spPr>
                <a:xfrm>
                  <a:off x="47337" y="2626977"/>
                  <a:ext cx="120762" cy="264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34"/>
                <p:cNvSpPr/>
                <p:nvPr/>
              </p:nvSpPr>
              <p:spPr>
                <a:xfrm>
                  <a:off x="-13307" y="2604130"/>
                  <a:ext cx="146242" cy="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34"/>
                <p:cNvSpPr/>
                <p:nvPr/>
              </p:nvSpPr>
              <p:spPr>
                <a:xfrm>
                  <a:off x="-33418" y="2700398"/>
                  <a:ext cx="78686" cy="18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34"/>
                <p:cNvSpPr/>
                <p:nvPr/>
              </p:nvSpPr>
              <p:spPr>
                <a:xfrm>
                  <a:off x="-48562" y="2368440"/>
                  <a:ext cx="117638" cy="2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34"/>
                <p:cNvSpPr/>
                <p:nvPr/>
              </p:nvSpPr>
              <p:spPr>
                <a:xfrm>
                  <a:off x="-17810" y="2368440"/>
                  <a:ext cx="164401" cy="29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34"/>
                <p:cNvSpPr/>
                <p:nvPr/>
              </p:nvSpPr>
              <p:spPr>
                <a:xfrm>
                  <a:off x="49552" y="2425165"/>
                  <a:ext cx="117345" cy="242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34"/>
                <p:cNvSpPr/>
                <p:nvPr/>
              </p:nvSpPr>
              <p:spPr>
                <a:xfrm>
                  <a:off x="-30501" y="2401440"/>
                  <a:ext cx="139018" cy="81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34"/>
                <p:cNvSpPr/>
                <p:nvPr/>
              </p:nvSpPr>
              <p:spPr>
                <a:xfrm>
                  <a:off x="-18298" y="2586263"/>
                  <a:ext cx="80638" cy="7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34"/>
                <p:cNvSpPr/>
                <p:nvPr/>
              </p:nvSpPr>
              <p:spPr>
                <a:xfrm>
                  <a:off x="-68868" y="2162137"/>
                  <a:ext cx="117443" cy="24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34"/>
                <p:cNvSpPr/>
                <p:nvPr/>
              </p:nvSpPr>
              <p:spPr>
                <a:xfrm>
                  <a:off x="-38116" y="2162137"/>
                  <a:ext cx="164401" cy="29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34"/>
                <p:cNvSpPr/>
                <p:nvPr/>
              </p:nvSpPr>
              <p:spPr>
                <a:xfrm>
                  <a:off x="29148" y="2218863"/>
                  <a:ext cx="117443" cy="24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4"/>
                <p:cNvSpPr/>
                <p:nvPr/>
              </p:nvSpPr>
              <p:spPr>
                <a:xfrm>
                  <a:off x="-48953" y="2193478"/>
                  <a:ext cx="139018" cy="8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34"/>
                <p:cNvSpPr/>
                <p:nvPr/>
              </p:nvSpPr>
              <p:spPr>
                <a:xfrm>
                  <a:off x="-36261" y="2381132"/>
                  <a:ext cx="80345" cy="7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34"/>
                <p:cNvSpPr/>
                <p:nvPr/>
              </p:nvSpPr>
              <p:spPr>
                <a:xfrm>
                  <a:off x="-65939" y="1934160"/>
                  <a:ext cx="155321" cy="32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6" name="Google Shape;3376;p34"/>
                <p:cNvSpPr/>
                <p:nvPr/>
              </p:nvSpPr>
              <p:spPr>
                <a:xfrm>
                  <a:off x="17921" y="1951831"/>
                  <a:ext cx="108754" cy="3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7" name="Google Shape;3377;p34"/>
                <p:cNvSpPr/>
                <p:nvPr/>
              </p:nvSpPr>
              <p:spPr>
                <a:xfrm>
                  <a:off x="-52369" y="2057472"/>
                  <a:ext cx="78881" cy="19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8" name="Google Shape;3378;p34"/>
              <p:cNvSpPr/>
              <p:nvPr/>
            </p:nvSpPr>
            <p:spPr>
              <a:xfrm>
                <a:off x="471318" y="1318412"/>
                <a:ext cx="52415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2354" extrusionOk="0">
                    <a:moveTo>
                      <a:pt x="482" y="1"/>
                    </a:moveTo>
                    <a:lnTo>
                      <a:pt x="0" y="276"/>
                    </a:lnTo>
                    <a:lnTo>
                      <a:pt x="0" y="12353"/>
                    </a:lnTo>
                    <a:lnTo>
                      <a:pt x="482" y="12073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4"/>
              <p:cNvSpPr/>
              <p:nvPr/>
            </p:nvSpPr>
            <p:spPr>
              <a:xfrm>
                <a:off x="423144" y="1321240"/>
                <a:ext cx="48283" cy="134061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328" extrusionOk="0">
                    <a:moveTo>
                      <a:pt x="1" y="1"/>
                    </a:moveTo>
                    <a:lnTo>
                      <a:pt x="1" y="12071"/>
                    </a:lnTo>
                    <a:lnTo>
                      <a:pt x="443" y="12327"/>
                    </a:lnTo>
                    <a:lnTo>
                      <a:pt x="443" y="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80" name="Google Shape;3380;p34"/>
              <p:cNvCxnSpPr/>
              <p:nvPr/>
            </p:nvCxnSpPr>
            <p:spPr>
              <a:xfrm>
                <a:off x="729550" y="1470600"/>
                <a:ext cx="0" cy="28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1" name="Google Shape;3381;p34"/>
              <p:cNvCxnSpPr/>
              <p:nvPr/>
            </p:nvCxnSpPr>
            <p:spPr>
              <a:xfrm>
                <a:off x="688200" y="1470600"/>
                <a:ext cx="0" cy="38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CC6230-501B-FA66-189D-78CFC4F70971}"/>
              </a:ext>
            </a:extLst>
          </p:cNvPr>
          <p:cNvSpPr txBox="1"/>
          <p:nvPr/>
        </p:nvSpPr>
        <p:spPr>
          <a:xfrm>
            <a:off x="442446" y="366320"/>
            <a:ext cx="6641310" cy="98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8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trữ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Dung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endParaRPr lang="en-ID" sz="2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3">
            <a:extLst>
              <a:ext uri="{FF2B5EF4-FFF2-40B4-BE49-F238E27FC236}">
                <a16:creationId xmlns:a16="http://schemas.microsoft.com/office/drawing/2014/main" id="{6D19062D-8A54-FC5D-1F9F-0DA7ED46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3" r="12603"/>
          <a:stretch>
            <a:fillRect/>
          </a:stretch>
        </p:blipFill>
        <p:spPr>
          <a:xfrm>
            <a:off x="415734" y="4155449"/>
            <a:ext cx="697259" cy="5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F59C-9C1E-32AA-BC7E-9D105D9AC92A}"/>
              </a:ext>
            </a:extLst>
          </p:cNvPr>
          <p:cNvSpPr txBox="1"/>
          <p:nvPr/>
        </p:nvSpPr>
        <p:spPr>
          <a:xfrm>
            <a:off x="418388" y="1434321"/>
            <a:ext cx="6612539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rãnh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3B3EF-7397-BDA2-DE43-B5DCB7901A61}"/>
              </a:ext>
            </a:extLst>
          </p:cNvPr>
          <p:cNvSpPr txBox="1"/>
          <p:nvPr/>
        </p:nvSpPr>
        <p:spPr>
          <a:xfrm>
            <a:off x="442446" y="2195401"/>
            <a:ext cx="7555941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Rãnh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xoắn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rãnh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8EFA0C-41E0-2547-8175-8DC09B3B364E}"/>
              </a:ext>
            </a:extLst>
          </p:cNvPr>
          <p:cNvSpPr txBox="1"/>
          <p:nvPr/>
        </p:nvSpPr>
        <p:spPr>
          <a:xfrm>
            <a:off x="442447" y="3312606"/>
            <a:ext cx="4880402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Rãnh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22CA28-A727-1C7B-81DA-94A879FE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951" y="2946991"/>
            <a:ext cx="2491616" cy="1794859"/>
          </a:xfrm>
          <a:prstGeom prst="rect">
            <a:avLst/>
          </a:prstGeom>
        </p:spPr>
      </p:pic>
      <p:grpSp>
        <p:nvGrpSpPr>
          <p:cNvPr id="23" name="Google Shape;3049;p32">
            <a:extLst>
              <a:ext uri="{FF2B5EF4-FFF2-40B4-BE49-F238E27FC236}">
                <a16:creationId xmlns:a16="http://schemas.microsoft.com/office/drawing/2014/main" id="{F07B978C-BC28-0D3F-6D92-EA30B03C1C19}"/>
              </a:ext>
            </a:extLst>
          </p:cNvPr>
          <p:cNvGrpSpPr/>
          <p:nvPr/>
        </p:nvGrpSpPr>
        <p:grpSpPr>
          <a:xfrm rot="10800000">
            <a:off x="1180816" y="4448649"/>
            <a:ext cx="782500" cy="277850"/>
            <a:chOff x="1181525" y="4444275"/>
            <a:chExt cx="782500" cy="277850"/>
          </a:xfrm>
        </p:grpSpPr>
        <p:sp>
          <p:nvSpPr>
            <p:cNvPr id="24" name="Google Shape;3050;p32">
              <a:extLst>
                <a:ext uri="{FF2B5EF4-FFF2-40B4-BE49-F238E27FC236}">
                  <a16:creationId xmlns:a16="http://schemas.microsoft.com/office/drawing/2014/main" id="{BDA033A4-34FC-A505-BA3B-1110D0828704}"/>
                </a:ext>
              </a:extLst>
            </p:cNvPr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51;p32">
              <a:extLst>
                <a:ext uri="{FF2B5EF4-FFF2-40B4-BE49-F238E27FC236}">
                  <a16:creationId xmlns:a16="http://schemas.microsoft.com/office/drawing/2014/main" id="{EFB28A8C-F035-2B93-961D-DADEA826DE6B}"/>
                </a:ext>
              </a:extLst>
            </p:cNvPr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2;p32">
              <a:extLst>
                <a:ext uri="{FF2B5EF4-FFF2-40B4-BE49-F238E27FC236}">
                  <a16:creationId xmlns:a16="http://schemas.microsoft.com/office/drawing/2014/main" id="{491804A3-0F8C-2567-943C-59BD7AE014D3}"/>
                </a:ext>
              </a:extLst>
            </p:cNvPr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3;p32">
              <a:extLst>
                <a:ext uri="{FF2B5EF4-FFF2-40B4-BE49-F238E27FC236}">
                  <a16:creationId xmlns:a16="http://schemas.microsoft.com/office/drawing/2014/main" id="{2018D269-94F5-9B98-5561-69C772DFE8D8}"/>
                </a:ext>
              </a:extLst>
            </p:cNvPr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4;p32">
              <a:extLst>
                <a:ext uri="{FF2B5EF4-FFF2-40B4-BE49-F238E27FC236}">
                  <a16:creationId xmlns:a16="http://schemas.microsoft.com/office/drawing/2014/main" id="{F896E9E8-3EF0-A5A3-F9FC-77B7D1CE12E4}"/>
                </a:ext>
              </a:extLst>
            </p:cNvPr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5;p32">
              <a:extLst>
                <a:ext uri="{FF2B5EF4-FFF2-40B4-BE49-F238E27FC236}">
                  <a16:creationId xmlns:a16="http://schemas.microsoft.com/office/drawing/2014/main" id="{CB05396E-FE49-D874-7247-1CEAF4A07EE3}"/>
                </a:ext>
              </a:extLst>
            </p:cNvPr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5" name="Google Shape;3205;p34"/>
          <p:cNvGrpSpPr/>
          <p:nvPr/>
        </p:nvGrpSpPr>
        <p:grpSpPr>
          <a:xfrm>
            <a:off x="7068030" y="-317972"/>
            <a:ext cx="2377387" cy="2602707"/>
            <a:chOff x="-638970" y="147553"/>
            <a:chExt cx="2377387" cy="2602707"/>
          </a:xfrm>
        </p:grpSpPr>
        <p:sp>
          <p:nvSpPr>
            <p:cNvPr id="3206" name="Google Shape;3206;p34"/>
            <p:cNvSpPr/>
            <p:nvPr/>
          </p:nvSpPr>
          <p:spPr>
            <a:xfrm>
              <a:off x="1319966" y="1316129"/>
              <a:ext cx="50784" cy="71989"/>
            </a:xfrm>
            <a:custGeom>
              <a:avLst/>
              <a:gdLst/>
              <a:ahLst/>
              <a:cxnLst/>
              <a:rect l="l" t="t" r="r" b="b"/>
              <a:pathLst>
                <a:path w="467" h="662" extrusionOk="0">
                  <a:moveTo>
                    <a:pt x="466" y="0"/>
                  </a:moveTo>
                  <a:lnTo>
                    <a:pt x="252" y="126"/>
                  </a:lnTo>
                  <a:cubicBezTo>
                    <a:pt x="247" y="384"/>
                    <a:pt x="155" y="569"/>
                    <a:pt x="8" y="657"/>
                  </a:cubicBezTo>
                  <a:lnTo>
                    <a:pt x="8" y="657"/>
                  </a:lnTo>
                  <a:lnTo>
                    <a:pt x="215" y="536"/>
                  </a:lnTo>
                  <a:cubicBezTo>
                    <a:pt x="367" y="449"/>
                    <a:pt x="462" y="265"/>
                    <a:pt x="466" y="0"/>
                  </a:cubicBezTo>
                  <a:close/>
                  <a:moveTo>
                    <a:pt x="8" y="657"/>
                  </a:moveTo>
                  <a:lnTo>
                    <a:pt x="0" y="662"/>
                  </a:lnTo>
                  <a:lnTo>
                    <a:pt x="0" y="662"/>
                  </a:lnTo>
                  <a:cubicBezTo>
                    <a:pt x="3" y="660"/>
                    <a:pt x="5" y="659"/>
                    <a:pt x="8" y="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1347261" y="474550"/>
              <a:ext cx="23924" cy="855281"/>
            </a:xfrm>
            <a:custGeom>
              <a:avLst/>
              <a:gdLst/>
              <a:ahLst/>
              <a:cxnLst/>
              <a:rect l="l" t="t" r="r" b="b"/>
              <a:pathLst>
                <a:path w="220" h="7865" extrusionOk="0">
                  <a:moveTo>
                    <a:pt x="220" y="0"/>
                  </a:moveTo>
                  <a:lnTo>
                    <a:pt x="5" y="126"/>
                  </a:lnTo>
                  <a:lnTo>
                    <a:pt x="1" y="7865"/>
                  </a:lnTo>
                  <a:lnTo>
                    <a:pt x="215" y="77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1160436" y="366457"/>
              <a:ext cx="210748" cy="121795"/>
            </a:xfrm>
            <a:custGeom>
              <a:avLst/>
              <a:gdLst/>
              <a:ahLst/>
              <a:cxnLst/>
              <a:rect l="l" t="t" r="r" b="b"/>
              <a:pathLst>
                <a:path w="1938" h="1120" extrusionOk="0">
                  <a:moveTo>
                    <a:pt x="218" y="1"/>
                  </a:moveTo>
                  <a:lnTo>
                    <a:pt x="1" y="124"/>
                  </a:lnTo>
                  <a:lnTo>
                    <a:pt x="1723" y="1120"/>
                  </a:lnTo>
                  <a:lnTo>
                    <a:pt x="1938" y="99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2E4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1160001" y="379942"/>
              <a:ext cx="187912" cy="1014592"/>
            </a:xfrm>
            <a:custGeom>
              <a:avLst/>
              <a:gdLst/>
              <a:ahLst/>
              <a:cxnLst/>
              <a:rect l="l" t="t" r="r" b="b"/>
              <a:pathLst>
                <a:path w="1728" h="9330" extrusionOk="0">
                  <a:moveTo>
                    <a:pt x="7" y="0"/>
                  </a:moveTo>
                  <a:lnTo>
                    <a:pt x="1" y="7742"/>
                  </a:lnTo>
                  <a:cubicBezTo>
                    <a:pt x="5" y="8284"/>
                    <a:pt x="387" y="8939"/>
                    <a:pt x="857" y="9212"/>
                  </a:cubicBezTo>
                  <a:cubicBezTo>
                    <a:pt x="996" y="9292"/>
                    <a:pt x="1127" y="9330"/>
                    <a:pt x="1244" y="9330"/>
                  </a:cubicBezTo>
                  <a:cubicBezTo>
                    <a:pt x="1523" y="9330"/>
                    <a:pt x="1717" y="9113"/>
                    <a:pt x="1723" y="8735"/>
                  </a:cubicBezTo>
                  <a:lnTo>
                    <a:pt x="1727" y="996"/>
                  </a:lnTo>
                  <a:lnTo>
                    <a:pt x="1727" y="99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1686002" y="612004"/>
              <a:ext cx="52415" cy="1343438"/>
            </a:xfrm>
            <a:custGeom>
              <a:avLst/>
              <a:gdLst/>
              <a:ahLst/>
              <a:cxnLst/>
              <a:rect l="l" t="t" r="r" b="b"/>
              <a:pathLst>
                <a:path w="482" h="12354" extrusionOk="0">
                  <a:moveTo>
                    <a:pt x="482" y="1"/>
                  </a:moveTo>
                  <a:lnTo>
                    <a:pt x="0" y="283"/>
                  </a:lnTo>
                  <a:lnTo>
                    <a:pt x="0" y="12353"/>
                  </a:lnTo>
                  <a:lnTo>
                    <a:pt x="482" y="12073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1637828" y="614614"/>
              <a:ext cx="48283" cy="1340828"/>
            </a:xfrm>
            <a:custGeom>
              <a:avLst/>
              <a:gdLst/>
              <a:ahLst/>
              <a:cxnLst/>
              <a:rect l="l" t="t" r="r" b="b"/>
              <a:pathLst>
                <a:path w="444" h="12330" extrusionOk="0">
                  <a:moveTo>
                    <a:pt x="1" y="1"/>
                  </a:moveTo>
                  <a:lnTo>
                    <a:pt x="1" y="12073"/>
                  </a:lnTo>
                  <a:lnTo>
                    <a:pt x="443" y="12329"/>
                  </a:lnTo>
                  <a:lnTo>
                    <a:pt x="443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1637828" y="584165"/>
              <a:ext cx="100589" cy="58614"/>
            </a:xfrm>
            <a:custGeom>
              <a:avLst/>
              <a:gdLst/>
              <a:ahLst/>
              <a:cxnLst/>
              <a:rect l="l" t="t" r="r" b="b"/>
              <a:pathLst>
                <a:path w="925" h="539" extrusionOk="0">
                  <a:moveTo>
                    <a:pt x="491" y="1"/>
                  </a:moveTo>
                  <a:lnTo>
                    <a:pt x="1" y="281"/>
                  </a:lnTo>
                  <a:lnTo>
                    <a:pt x="443" y="539"/>
                  </a:lnTo>
                  <a:lnTo>
                    <a:pt x="925" y="257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C0C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3" name="Google Shape;3213;p34"/>
            <p:cNvGrpSpPr/>
            <p:nvPr/>
          </p:nvGrpSpPr>
          <p:grpSpPr>
            <a:xfrm>
              <a:off x="-638970" y="147553"/>
              <a:ext cx="2377387" cy="2602707"/>
              <a:chOff x="-638970" y="147553"/>
              <a:chExt cx="2377387" cy="2602707"/>
            </a:xfrm>
          </p:grpSpPr>
          <p:sp>
            <p:nvSpPr>
              <p:cNvPr id="3214" name="Google Shape;3214;p34"/>
              <p:cNvSpPr/>
              <p:nvPr/>
            </p:nvSpPr>
            <p:spPr>
              <a:xfrm>
                <a:off x="471318" y="1924884"/>
                <a:ext cx="1267099" cy="825376"/>
              </a:xfrm>
              <a:custGeom>
                <a:avLst/>
                <a:gdLst/>
                <a:ahLst/>
                <a:cxnLst/>
                <a:rect l="l" t="t" r="r" b="b"/>
                <a:pathLst>
                  <a:path w="11652" h="7590" extrusionOk="0">
                    <a:moveTo>
                      <a:pt x="11652" y="0"/>
                    </a:moveTo>
                    <a:lnTo>
                      <a:pt x="0" y="6778"/>
                    </a:lnTo>
                    <a:lnTo>
                      <a:pt x="0" y="7590"/>
                    </a:lnTo>
                    <a:lnTo>
                      <a:pt x="11652" y="811"/>
                    </a:lnTo>
                    <a:lnTo>
                      <a:pt x="116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4"/>
              <p:cNvSpPr/>
              <p:nvPr/>
            </p:nvSpPr>
            <p:spPr>
              <a:xfrm>
                <a:off x="-333070" y="2186634"/>
                <a:ext cx="804497" cy="563626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5183" extrusionOk="0">
                    <a:moveTo>
                      <a:pt x="1" y="1"/>
                    </a:moveTo>
                    <a:lnTo>
                      <a:pt x="1" y="927"/>
                    </a:lnTo>
                    <a:lnTo>
                      <a:pt x="7397" y="5183"/>
                    </a:lnTo>
                    <a:lnTo>
                      <a:pt x="7397" y="43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4"/>
              <p:cNvSpPr/>
              <p:nvPr/>
            </p:nvSpPr>
            <p:spPr>
              <a:xfrm>
                <a:off x="-333070" y="1462065"/>
                <a:ext cx="2071487" cy="1200003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1035" extrusionOk="0">
                    <a:moveTo>
                      <a:pt x="11661" y="1"/>
                    </a:moveTo>
                    <a:lnTo>
                      <a:pt x="1" y="6664"/>
                    </a:lnTo>
                    <a:lnTo>
                      <a:pt x="7397" y="11034"/>
                    </a:lnTo>
                    <a:lnTo>
                      <a:pt x="19049" y="4256"/>
                    </a:lnTo>
                    <a:lnTo>
                      <a:pt x="116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4"/>
              <p:cNvSpPr/>
              <p:nvPr/>
            </p:nvSpPr>
            <p:spPr>
              <a:xfrm>
                <a:off x="471971" y="1855940"/>
                <a:ext cx="1034384" cy="671175"/>
              </a:xfrm>
              <a:custGeom>
                <a:avLst/>
                <a:gdLst/>
                <a:ahLst/>
                <a:cxnLst/>
                <a:rect l="l" t="t" r="r" b="b"/>
                <a:pathLst>
                  <a:path w="9512" h="6172" extrusionOk="0">
                    <a:moveTo>
                      <a:pt x="9512" y="1"/>
                    </a:moveTo>
                    <a:lnTo>
                      <a:pt x="1" y="5534"/>
                    </a:lnTo>
                    <a:lnTo>
                      <a:pt x="1" y="6172"/>
                    </a:lnTo>
                    <a:lnTo>
                      <a:pt x="9512" y="639"/>
                    </a:lnTo>
                    <a:lnTo>
                      <a:pt x="9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4"/>
              <p:cNvSpPr/>
              <p:nvPr/>
            </p:nvSpPr>
            <p:spPr>
              <a:xfrm>
                <a:off x="-102095" y="2108881"/>
                <a:ext cx="574175" cy="418234"/>
              </a:xfrm>
              <a:custGeom>
                <a:avLst/>
                <a:gdLst/>
                <a:ahLst/>
                <a:cxnLst/>
                <a:rect l="l" t="t" r="r" b="b"/>
                <a:pathLst>
                  <a:path w="5280" h="3846" extrusionOk="0">
                    <a:moveTo>
                      <a:pt x="0" y="0"/>
                    </a:moveTo>
                    <a:lnTo>
                      <a:pt x="0" y="729"/>
                    </a:lnTo>
                    <a:lnTo>
                      <a:pt x="5280" y="3846"/>
                    </a:lnTo>
                    <a:lnTo>
                      <a:pt x="5280" y="32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4"/>
              <p:cNvSpPr/>
              <p:nvPr/>
            </p:nvSpPr>
            <p:spPr>
              <a:xfrm>
                <a:off x="-102095" y="1517090"/>
                <a:ext cx="1608450" cy="940754"/>
              </a:xfrm>
              <a:custGeom>
                <a:avLst/>
                <a:gdLst/>
                <a:ahLst/>
                <a:cxnLst/>
                <a:rect l="l" t="t" r="r" b="b"/>
                <a:pathLst>
                  <a:path w="14791" h="8651" extrusionOk="0">
                    <a:moveTo>
                      <a:pt x="9520" y="0"/>
                    </a:moveTo>
                    <a:lnTo>
                      <a:pt x="0" y="5442"/>
                    </a:lnTo>
                    <a:lnTo>
                      <a:pt x="5280" y="8650"/>
                    </a:lnTo>
                    <a:lnTo>
                      <a:pt x="14791" y="3117"/>
                    </a:lnTo>
                    <a:lnTo>
                      <a:pt x="9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4"/>
              <p:cNvSpPr/>
              <p:nvPr/>
            </p:nvSpPr>
            <p:spPr>
              <a:xfrm>
                <a:off x="-284461" y="871687"/>
                <a:ext cx="52306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2354" extrusionOk="0">
                    <a:moveTo>
                      <a:pt x="480" y="1"/>
                    </a:moveTo>
                    <a:lnTo>
                      <a:pt x="1" y="281"/>
                    </a:lnTo>
                    <a:lnTo>
                      <a:pt x="1" y="12353"/>
                    </a:lnTo>
                    <a:lnTo>
                      <a:pt x="480" y="12071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4"/>
              <p:cNvSpPr/>
              <p:nvPr/>
            </p:nvSpPr>
            <p:spPr>
              <a:xfrm>
                <a:off x="-332743" y="874297"/>
                <a:ext cx="48392" cy="1340828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2330" extrusionOk="0">
                    <a:moveTo>
                      <a:pt x="0" y="1"/>
                    </a:moveTo>
                    <a:lnTo>
                      <a:pt x="0" y="12073"/>
                    </a:lnTo>
                    <a:lnTo>
                      <a:pt x="445" y="12329"/>
                    </a:lnTo>
                    <a:lnTo>
                      <a:pt x="445" y="2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4"/>
              <p:cNvSpPr/>
              <p:nvPr/>
            </p:nvSpPr>
            <p:spPr>
              <a:xfrm>
                <a:off x="-332743" y="843631"/>
                <a:ext cx="100589" cy="5861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39" extrusionOk="0">
                    <a:moveTo>
                      <a:pt x="490" y="1"/>
                    </a:moveTo>
                    <a:lnTo>
                      <a:pt x="0" y="283"/>
                    </a:lnTo>
                    <a:lnTo>
                      <a:pt x="445" y="539"/>
                    </a:lnTo>
                    <a:lnTo>
                      <a:pt x="924" y="259"/>
                    </a:lnTo>
                    <a:lnTo>
                      <a:pt x="490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4"/>
              <p:cNvSpPr/>
              <p:nvPr/>
            </p:nvSpPr>
            <p:spPr>
              <a:xfrm>
                <a:off x="929788" y="178219"/>
                <a:ext cx="52198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2354" extrusionOk="0">
                    <a:moveTo>
                      <a:pt x="480" y="1"/>
                    </a:moveTo>
                    <a:lnTo>
                      <a:pt x="1" y="281"/>
                    </a:lnTo>
                    <a:lnTo>
                      <a:pt x="1" y="12353"/>
                    </a:lnTo>
                    <a:lnTo>
                      <a:pt x="480" y="12071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4"/>
              <p:cNvSpPr/>
              <p:nvPr/>
            </p:nvSpPr>
            <p:spPr>
              <a:xfrm>
                <a:off x="881723" y="180829"/>
                <a:ext cx="48174" cy="134082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2330" extrusionOk="0">
                    <a:moveTo>
                      <a:pt x="0" y="1"/>
                    </a:moveTo>
                    <a:lnTo>
                      <a:pt x="0" y="12073"/>
                    </a:lnTo>
                    <a:lnTo>
                      <a:pt x="443" y="12329"/>
                    </a:lnTo>
                    <a:lnTo>
                      <a:pt x="443" y="25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4"/>
              <p:cNvSpPr/>
              <p:nvPr/>
            </p:nvSpPr>
            <p:spPr>
              <a:xfrm>
                <a:off x="881723" y="150163"/>
                <a:ext cx="100263" cy="58614"/>
              </a:xfrm>
              <a:custGeom>
                <a:avLst/>
                <a:gdLst/>
                <a:ahLst/>
                <a:cxnLst/>
                <a:rect l="l" t="t" r="r" b="b"/>
                <a:pathLst>
                  <a:path w="922" h="539" extrusionOk="0">
                    <a:moveTo>
                      <a:pt x="488" y="1"/>
                    </a:moveTo>
                    <a:lnTo>
                      <a:pt x="0" y="283"/>
                    </a:lnTo>
                    <a:lnTo>
                      <a:pt x="443" y="539"/>
                    </a:lnTo>
                    <a:lnTo>
                      <a:pt x="922" y="259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4"/>
              <p:cNvSpPr/>
              <p:nvPr/>
            </p:nvSpPr>
            <p:spPr>
              <a:xfrm>
                <a:off x="423144" y="1290574"/>
                <a:ext cx="100589" cy="57961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33" extrusionOk="0">
                    <a:moveTo>
                      <a:pt x="489" y="1"/>
                    </a:moveTo>
                    <a:lnTo>
                      <a:pt x="1" y="283"/>
                    </a:lnTo>
                    <a:lnTo>
                      <a:pt x="443" y="532"/>
                    </a:lnTo>
                    <a:lnTo>
                      <a:pt x="925" y="257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C0CC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4"/>
              <p:cNvSpPr/>
              <p:nvPr/>
            </p:nvSpPr>
            <p:spPr>
              <a:xfrm>
                <a:off x="-234003" y="208015"/>
                <a:ext cx="1163900" cy="695208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6393" extrusionOk="0">
                    <a:moveTo>
                      <a:pt x="10703" y="0"/>
                    </a:moveTo>
                    <a:lnTo>
                      <a:pt x="1" y="6115"/>
                    </a:lnTo>
                    <a:lnTo>
                      <a:pt x="469" y="6392"/>
                    </a:lnTo>
                    <a:lnTo>
                      <a:pt x="10703" y="545"/>
                    </a:lnTo>
                    <a:lnTo>
                      <a:pt x="10703" y="0"/>
                    </a:lnTo>
                    <a:close/>
                  </a:path>
                </a:pathLst>
              </a:custGeom>
              <a:solidFill>
                <a:srgbClr val="4B62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4"/>
              <p:cNvSpPr/>
              <p:nvPr/>
            </p:nvSpPr>
            <p:spPr>
              <a:xfrm>
                <a:off x="27094" y="655284"/>
                <a:ext cx="1254919" cy="767306"/>
              </a:xfrm>
              <a:custGeom>
                <a:avLst/>
                <a:gdLst/>
                <a:ahLst/>
                <a:cxnLst/>
                <a:rect l="l" t="t" r="r" b="b"/>
                <a:pathLst>
                  <a:path w="11540" h="7056" extrusionOk="0">
                    <a:moveTo>
                      <a:pt x="1" y="6496"/>
                    </a:moveTo>
                    <a:lnTo>
                      <a:pt x="1" y="6498"/>
                    </a:lnTo>
                    <a:lnTo>
                      <a:pt x="2" y="6497"/>
                    </a:lnTo>
                    <a:lnTo>
                      <a:pt x="2" y="6497"/>
                    </a:lnTo>
                    <a:lnTo>
                      <a:pt x="1" y="6496"/>
                    </a:lnTo>
                    <a:close/>
                    <a:moveTo>
                      <a:pt x="11159" y="0"/>
                    </a:moveTo>
                    <a:cubicBezTo>
                      <a:pt x="11139" y="0"/>
                      <a:pt x="11122" y="4"/>
                      <a:pt x="11106" y="10"/>
                    </a:cubicBezTo>
                    <a:cubicBezTo>
                      <a:pt x="11097" y="13"/>
                      <a:pt x="11091" y="17"/>
                      <a:pt x="11084" y="23"/>
                    </a:cubicBezTo>
                    <a:lnTo>
                      <a:pt x="2" y="6497"/>
                    </a:lnTo>
                    <a:lnTo>
                      <a:pt x="2" y="6497"/>
                    </a:lnTo>
                    <a:lnTo>
                      <a:pt x="333" y="6997"/>
                    </a:lnTo>
                    <a:lnTo>
                      <a:pt x="372" y="7055"/>
                    </a:lnTo>
                    <a:lnTo>
                      <a:pt x="11466" y="577"/>
                    </a:lnTo>
                    <a:cubicBezTo>
                      <a:pt x="11512" y="557"/>
                      <a:pt x="11540" y="509"/>
                      <a:pt x="11540" y="440"/>
                    </a:cubicBezTo>
                    <a:cubicBezTo>
                      <a:pt x="11540" y="371"/>
                      <a:pt x="11512" y="290"/>
                      <a:pt x="11466" y="217"/>
                    </a:cubicBezTo>
                    <a:cubicBezTo>
                      <a:pt x="11418" y="145"/>
                      <a:pt x="11356" y="80"/>
                      <a:pt x="11286" y="39"/>
                    </a:cubicBezTo>
                    <a:cubicBezTo>
                      <a:pt x="11239" y="13"/>
                      <a:pt x="11196" y="0"/>
                      <a:pt x="111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4"/>
              <p:cNvSpPr/>
              <p:nvPr/>
            </p:nvSpPr>
            <p:spPr>
              <a:xfrm>
                <a:off x="63198" y="703023"/>
                <a:ext cx="1218816" cy="71956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6617" extrusionOk="0">
                    <a:moveTo>
                      <a:pt x="11208" y="1"/>
                    </a:moveTo>
                    <a:lnTo>
                      <a:pt x="103" y="6488"/>
                    </a:lnTo>
                    <a:lnTo>
                      <a:pt x="1" y="6556"/>
                    </a:lnTo>
                    <a:lnTo>
                      <a:pt x="40" y="6616"/>
                    </a:lnTo>
                    <a:lnTo>
                      <a:pt x="11134" y="138"/>
                    </a:lnTo>
                    <a:cubicBezTo>
                      <a:pt x="11180" y="118"/>
                      <a:pt x="11208" y="70"/>
                      <a:pt x="11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4"/>
              <p:cNvSpPr/>
              <p:nvPr/>
            </p:nvSpPr>
            <p:spPr>
              <a:xfrm>
                <a:off x="632587" y="1388227"/>
                <a:ext cx="152026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793" extrusionOk="0">
                    <a:moveTo>
                      <a:pt x="797" y="1"/>
                    </a:moveTo>
                    <a:lnTo>
                      <a:pt x="105" y="72"/>
                    </a:lnTo>
                    <a:lnTo>
                      <a:pt x="1" y="174"/>
                    </a:lnTo>
                    <a:lnTo>
                      <a:pt x="346" y="654"/>
                    </a:lnTo>
                    <a:cubicBezTo>
                      <a:pt x="363" y="680"/>
                      <a:pt x="391" y="706"/>
                      <a:pt x="428" y="727"/>
                    </a:cubicBezTo>
                    <a:cubicBezTo>
                      <a:pt x="467" y="749"/>
                      <a:pt x="510" y="764"/>
                      <a:pt x="556" y="775"/>
                    </a:cubicBezTo>
                    <a:cubicBezTo>
                      <a:pt x="602" y="786"/>
                      <a:pt x="651" y="793"/>
                      <a:pt x="699" y="793"/>
                    </a:cubicBezTo>
                    <a:cubicBezTo>
                      <a:pt x="749" y="793"/>
                      <a:pt x="797" y="786"/>
                      <a:pt x="842" y="775"/>
                    </a:cubicBezTo>
                    <a:cubicBezTo>
                      <a:pt x="890" y="764"/>
                      <a:pt x="933" y="749"/>
                      <a:pt x="970" y="727"/>
                    </a:cubicBezTo>
                    <a:cubicBezTo>
                      <a:pt x="1007" y="706"/>
                      <a:pt x="1035" y="680"/>
                      <a:pt x="1055" y="654"/>
                    </a:cubicBezTo>
                    <a:lnTo>
                      <a:pt x="1398" y="174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4"/>
              <p:cNvSpPr/>
              <p:nvPr/>
            </p:nvSpPr>
            <p:spPr>
              <a:xfrm>
                <a:off x="626498" y="1249142"/>
                <a:ext cx="164205" cy="187803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727" extrusionOk="0">
                    <a:moveTo>
                      <a:pt x="0" y="0"/>
                    </a:moveTo>
                    <a:lnTo>
                      <a:pt x="0" y="1291"/>
                    </a:lnTo>
                    <a:cubicBezTo>
                      <a:pt x="0" y="1347"/>
                      <a:pt x="20" y="1401"/>
                      <a:pt x="57" y="1453"/>
                    </a:cubicBezTo>
                    <a:cubicBezTo>
                      <a:pt x="94" y="1508"/>
                      <a:pt x="148" y="1555"/>
                      <a:pt x="222" y="1599"/>
                    </a:cubicBezTo>
                    <a:cubicBezTo>
                      <a:pt x="295" y="1640"/>
                      <a:pt x="380" y="1672"/>
                      <a:pt x="471" y="1694"/>
                    </a:cubicBezTo>
                    <a:cubicBezTo>
                      <a:pt x="562" y="1716"/>
                      <a:pt x="660" y="1727"/>
                      <a:pt x="755" y="1727"/>
                    </a:cubicBezTo>
                    <a:cubicBezTo>
                      <a:pt x="853" y="1727"/>
                      <a:pt x="948" y="1716"/>
                      <a:pt x="1039" y="1694"/>
                    </a:cubicBezTo>
                    <a:cubicBezTo>
                      <a:pt x="1130" y="1672"/>
                      <a:pt x="1215" y="1642"/>
                      <a:pt x="1289" y="1599"/>
                    </a:cubicBezTo>
                    <a:cubicBezTo>
                      <a:pt x="1362" y="1555"/>
                      <a:pt x="1419" y="1508"/>
                      <a:pt x="1456" y="1453"/>
                    </a:cubicBezTo>
                    <a:cubicBezTo>
                      <a:pt x="1493" y="1401"/>
                      <a:pt x="1510" y="1347"/>
                      <a:pt x="1510" y="1291"/>
                    </a:cubicBez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4"/>
              <p:cNvSpPr/>
              <p:nvPr/>
            </p:nvSpPr>
            <p:spPr>
              <a:xfrm>
                <a:off x="540806" y="900505"/>
                <a:ext cx="167576" cy="443572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079" extrusionOk="0">
                    <a:moveTo>
                      <a:pt x="1" y="0"/>
                    </a:moveTo>
                    <a:lnTo>
                      <a:pt x="1" y="3184"/>
                    </a:lnTo>
                    <a:lnTo>
                      <a:pt x="1541" y="4078"/>
                    </a:lnTo>
                    <a:lnTo>
                      <a:pt x="1541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4"/>
              <p:cNvSpPr/>
              <p:nvPr/>
            </p:nvSpPr>
            <p:spPr>
              <a:xfrm>
                <a:off x="708274" y="900070"/>
                <a:ext cx="168338" cy="4440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4083" extrusionOk="0">
                    <a:moveTo>
                      <a:pt x="1547" y="0"/>
                    </a:moveTo>
                    <a:lnTo>
                      <a:pt x="1" y="898"/>
                    </a:lnTo>
                    <a:lnTo>
                      <a:pt x="1" y="4082"/>
                    </a:lnTo>
                    <a:lnTo>
                      <a:pt x="1547" y="3184"/>
                    </a:lnTo>
                    <a:lnTo>
                      <a:pt x="15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4"/>
              <p:cNvSpPr/>
              <p:nvPr/>
            </p:nvSpPr>
            <p:spPr>
              <a:xfrm>
                <a:off x="540806" y="802852"/>
                <a:ext cx="335805" cy="19487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1792" extrusionOk="0">
                    <a:moveTo>
                      <a:pt x="1545" y="0"/>
                    </a:moveTo>
                    <a:lnTo>
                      <a:pt x="1" y="898"/>
                    </a:lnTo>
                    <a:lnTo>
                      <a:pt x="1541" y="1792"/>
                    </a:lnTo>
                    <a:lnTo>
                      <a:pt x="3087" y="894"/>
                    </a:lnTo>
                    <a:lnTo>
                      <a:pt x="15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4"/>
              <p:cNvSpPr/>
              <p:nvPr/>
            </p:nvSpPr>
            <p:spPr>
              <a:xfrm>
                <a:off x="27094" y="1021538"/>
                <a:ext cx="627786" cy="401052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3688" extrusionOk="0">
                    <a:moveTo>
                      <a:pt x="1" y="3128"/>
                    </a:moveTo>
                    <a:lnTo>
                      <a:pt x="1" y="3130"/>
                    </a:lnTo>
                    <a:lnTo>
                      <a:pt x="2" y="3129"/>
                    </a:lnTo>
                    <a:lnTo>
                      <a:pt x="1" y="3128"/>
                    </a:lnTo>
                    <a:close/>
                    <a:moveTo>
                      <a:pt x="5390" y="1"/>
                    </a:moveTo>
                    <a:cubicBezTo>
                      <a:pt x="5372" y="1"/>
                      <a:pt x="5354" y="4"/>
                      <a:pt x="5339" y="11"/>
                    </a:cubicBezTo>
                    <a:cubicBezTo>
                      <a:pt x="5330" y="15"/>
                      <a:pt x="5324" y="20"/>
                      <a:pt x="5317" y="24"/>
                    </a:cubicBezTo>
                    <a:lnTo>
                      <a:pt x="2" y="3129"/>
                    </a:lnTo>
                    <a:lnTo>
                      <a:pt x="333" y="3629"/>
                    </a:lnTo>
                    <a:lnTo>
                      <a:pt x="372" y="3687"/>
                    </a:lnTo>
                    <a:lnTo>
                      <a:pt x="5697" y="577"/>
                    </a:lnTo>
                    <a:cubicBezTo>
                      <a:pt x="5742" y="557"/>
                      <a:pt x="5773" y="510"/>
                      <a:pt x="5773" y="440"/>
                    </a:cubicBezTo>
                    <a:cubicBezTo>
                      <a:pt x="5773" y="371"/>
                      <a:pt x="5742" y="291"/>
                      <a:pt x="5697" y="219"/>
                    </a:cubicBezTo>
                    <a:cubicBezTo>
                      <a:pt x="5651" y="145"/>
                      <a:pt x="5588" y="80"/>
                      <a:pt x="5519" y="41"/>
                    </a:cubicBezTo>
                    <a:cubicBezTo>
                      <a:pt x="5471" y="14"/>
                      <a:pt x="5428" y="1"/>
                      <a:pt x="53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4"/>
              <p:cNvSpPr/>
              <p:nvPr/>
            </p:nvSpPr>
            <p:spPr>
              <a:xfrm>
                <a:off x="63198" y="1069386"/>
                <a:ext cx="591682" cy="353204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3248" extrusionOk="0">
                    <a:moveTo>
                      <a:pt x="1" y="3187"/>
                    </a:moveTo>
                    <a:lnTo>
                      <a:pt x="1" y="3189"/>
                    </a:lnTo>
                    <a:lnTo>
                      <a:pt x="2" y="3188"/>
                    </a:lnTo>
                    <a:lnTo>
                      <a:pt x="1" y="3187"/>
                    </a:lnTo>
                    <a:close/>
                    <a:moveTo>
                      <a:pt x="5441" y="0"/>
                    </a:moveTo>
                    <a:lnTo>
                      <a:pt x="103" y="3119"/>
                    </a:lnTo>
                    <a:lnTo>
                      <a:pt x="2" y="3188"/>
                    </a:lnTo>
                    <a:lnTo>
                      <a:pt x="40" y="3247"/>
                    </a:lnTo>
                    <a:lnTo>
                      <a:pt x="5365" y="137"/>
                    </a:lnTo>
                    <a:cubicBezTo>
                      <a:pt x="5410" y="117"/>
                      <a:pt x="5441" y="70"/>
                      <a:pt x="5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4"/>
              <p:cNvSpPr/>
              <p:nvPr/>
            </p:nvSpPr>
            <p:spPr>
              <a:xfrm>
                <a:off x="108979" y="2058315"/>
                <a:ext cx="50784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663" extrusionOk="0">
                    <a:moveTo>
                      <a:pt x="467" y="1"/>
                    </a:moveTo>
                    <a:lnTo>
                      <a:pt x="250" y="127"/>
                    </a:lnTo>
                    <a:cubicBezTo>
                      <a:pt x="246" y="389"/>
                      <a:pt x="152" y="574"/>
                      <a:pt x="1" y="662"/>
                    </a:cubicBezTo>
                    <a:lnTo>
                      <a:pt x="215" y="537"/>
                    </a:lnTo>
                    <a:cubicBezTo>
                      <a:pt x="367" y="450"/>
                      <a:pt x="463" y="263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4"/>
              <p:cNvSpPr/>
              <p:nvPr/>
            </p:nvSpPr>
            <p:spPr>
              <a:xfrm>
                <a:off x="136057" y="1194660"/>
                <a:ext cx="24250" cy="87746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8069" extrusionOk="0">
                    <a:moveTo>
                      <a:pt x="222" y="0"/>
                    </a:moveTo>
                    <a:lnTo>
                      <a:pt x="8" y="124"/>
                    </a:lnTo>
                    <a:lnTo>
                      <a:pt x="1" y="8069"/>
                    </a:lnTo>
                    <a:lnTo>
                      <a:pt x="218" y="794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4"/>
              <p:cNvSpPr/>
              <p:nvPr/>
            </p:nvSpPr>
            <p:spPr>
              <a:xfrm>
                <a:off x="-50441" y="1086350"/>
                <a:ext cx="210748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20" extrusionOk="0">
                    <a:moveTo>
                      <a:pt x="217" y="1"/>
                    </a:moveTo>
                    <a:lnTo>
                      <a:pt x="0" y="126"/>
                    </a:lnTo>
                    <a:lnTo>
                      <a:pt x="1723" y="1120"/>
                    </a:lnTo>
                    <a:lnTo>
                      <a:pt x="1937" y="99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2E4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4"/>
              <p:cNvSpPr/>
              <p:nvPr/>
            </p:nvSpPr>
            <p:spPr>
              <a:xfrm>
                <a:off x="-50985" y="1100052"/>
                <a:ext cx="187912" cy="1036559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9532" extrusionOk="0">
                    <a:moveTo>
                      <a:pt x="5" y="0"/>
                    </a:moveTo>
                    <a:lnTo>
                      <a:pt x="1" y="7945"/>
                    </a:lnTo>
                    <a:cubicBezTo>
                      <a:pt x="5" y="8488"/>
                      <a:pt x="385" y="9143"/>
                      <a:pt x="858" y="9414"/>
                    </a:cubicBezTo>
                    <a:cubicBezTo>
                      <a:pt x="997" y="9494"/>
                      <a:pt x="1129" y="9532"/>
                      <a:pt x="1245" y="9532"/>
                    </a:cubicBezTo>
                    <a:cubicBezTo>
                      <a:pt x="1524" y="9532"/>
                      <a:pt x="1716" y="9316"/>
                      <a:pt x="1721" y="8939"/>
                    </a:cubicBezTo>
                    <a:lnTo>
                      <a:pt x="1728" y="99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4"/>
              <p:cNvSpPr/>
              <p:nvPr/>
            </p:nvSpPr>
            <p:spPr>
              <a:xfrm>
                <a:off x="-497166" y="1057968"/>
                <a:ext cx="393984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4622" extrusionOk="0">
                    <a:moveTo>
                      <a:pt x="576" y="0"/>
                    </a:moveTo>
                    <a:cubicBezTo>
                      <a:pt x="420" y="0"/>
                      <a:pt x="278" y="28"/>
                      <a:pt x="152" y="82"/>
                    </a:cubicBezTo>
                    <a:cubicBezTo>
                      <a:pt x="89" y="110"/>
                      <a:pt x="0" y="157"/>
                      <a:pt x="0" y="157"/>
                    </a:cubicBezTo>
                    <a:lnTo>
                      <a:pt x="2670" y="4138"/>
                    </a:lnTo>
                    <a:lnTo>
                      <a:pt x="2991" y="4621"/>
                    </a:lnTo>
                    <a:lnTo>
                      <a:pt x="3026" y="4617"/>
                    </a:lnTo>
                    <a:cubicBezTo>
                      <a:pt x="3395" y="4461"/>
                      <a:pt x="3622" y="4085"/>
                      <a:pt x="3622" y="3524"/>
                    </a:cubicBezTo>
                    <a:cubicBezTo>
                      <a:pt x="3622" y="2962"/>
                      <a:pt x="3395" y="2322"/>
                      <a:pt x="3026" y="1741"/>
                    </a:cubicBezTo>
                    <a:cubicBezTo>
                      <a:pt x="2659" y="1162"/>
                      <a:pt x="2150" y="639"/>
                      <a:pt x="1590" y="316"/>
                    </a:cubicBezTo>
                    <a:cubicBezTo>
                      <a:pt x="1221" y="102"/>
                      <a:pt x="874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4"/>
              <p:cNvSpPr/>
              <p:nvPr/>
            </p:nvSpPr>
            <p:spPr>
              <a:xfrm>
                <a:off x="-559912" y="1065362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7" y="0"/>
                    </a:moveTo>
                    <a:cubicBezTo>
                      <a:pt x="862" y="0"/>
                      <a:pt x="720" y="27"/>
                      <a:pt x="595" y="81"/>
                    </a:cubicBezTo>
                    <a:cubicBezTo>
                      <a:pt x="228" y="237"/>
                      <a:pt x="0" y="614"/>
                      <a:pt x="0" y="1176"/>
                    </a:cubicBezTo>
                    <a:cubicBezTo>
                      <a:pt x="0" y="1736"/>
                      <a:pt x="228" y="2376"/>
                      <a:pt x="595" y="2957"/>
                    </a:cubicBezTo>
                    <a:cubicBezTo>
                      <a:pt x="963" y="3538"/>
                      <a:pt x="1471" y="4059"/>
                      <a:pt x="2033" y="4382"/>
                    </a:cubicBezTo>
                    <a:cubicBezTo>
                      <a:pt x="2402" y="4596"/>
                      <a:pt x="2749" y="4697"/>
                      <a:pt x="3047" y="4697"/>
                    </a:cubicBezTo>
                    <a:cubicBezTo>
                      <a:pt x="3203" y="4697"/>
                      <a:pt x="3345" y="4670"/>
                      <a:pt x="3471" y="4616"/>
                    </a:cubicBezTo>
                    <a:cubicBezTo>
                      <a:pt x="3839" y="4462"/>
                      <a:pt x="4067" y="4085"/>
                      <a:pt x="4067" y="3523"/>
                    </a:cubicBezTo>
                    <a:cubicBezTo>
                      <a:pt x="4067" y="2961"/>
                      <a:pt x="3839" y="2321"/>
                      <a:pt x="3471" y="1742"/>
                    </a:cubicBezTo>
                    <a:cubicBezTo>
                      <a:pt x="3104" y="1161"/>
                      <a:pt x="2594" y="640"/>
                      <a:pt x="2033" y="315"/>
                    </a:cubicBezTo>
                    <a:cubicBezTo>
                      <a:pt x="1662" y="102"/>
                      <a:pt x="1316" y="0"/>
                      <a:pt x="10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4"/>
              <p:cNvSpPr/>
              <p:nvPr/>
            </p:nvSpPr>
            <p:spPr>
              <a:xfrm>
                <a:off x="-537076" y="1096137"/>
                <a:ext cx="391700" cy="47837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4399" extrusionOk="0">
                    <a:moveTo>
                      <a:pt x="841" y="0"/>
                    </a:moveTo>
                    <a:cubicBezTo>
                      <a:pt x="700" y="0"/>
                      <a:pt x="571" y="25"/>
                      <a:pt x="456" y="73"/>
                    </a:cubicBezTo>
                    <a:cubicBezTo>
                      <a:pt x="398" y="97"/>
                      <a:pt x="346" y="130"/>
                      <a:pt x="296" y="166"/>
                    </a:cubicBezTo>
                    <a:lnTo>
                      <a:pt x="1" y="333"/>
                    </a:lnTo>
                    <a:lnTo>
                      <a:pt x="2404" y="3958"/>
                    </a:lnTo>
                    <a:lnTo>
                      <a:pt x="2695" y="4398"/>
                    </a:lnTo>
                    <a:lnTo>
                      <a:pt x="3061" y="4181"/>
                    </a:lnTo>
                    <a:cubicBezTo>
                      <a:pt x="3395" y="4040"/>
                      <a:pt x="3601" y="3700"/>
                      <a:pt x="3601" y="3192"/>
                    </a:cubicBezTo>
                    <a:cubicBezTo>
                      <a:pt x="3601" y="2682"/>
                      <a:pt x="3395" y="2103"/>
                      <a:pt x="3061" y="1576"/>
                    </a:cubicBezTo>
                    <a:cubicBezTo>
                      <a:pt x="2727" y="1051"/>
                      <a:pt x="2267" y="579"/>
                      <a:pt x="1760" y="286"/>
                    </a:cubicBezTo>
                    <a:cubicBezTo>
                      <a:pt x="1425" y="92"/>
                      <a:pt x="1111" y="0"/>
                      <a:pt x="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4"/>
              <p:cNvSpPr/>
              <p:nvPr/>
            </p:nvSpPr>
            <p:spPr>
              <a:xfrm>
                <a:off x="-497166" y="1650738"/>
                <a:ext cx="393984" cy="502511"/>
              </a:xfrm>
              <a:custGeom>
                <a:avLst/>
                <a:gdLst/>
                <a:ahLst/>
                <a:cxnLst/>
                <a:rect l="l" t="t" r="r" b="b"/>
                <a:pathLst>
                  <a:path w="3623" h="4621" extrusionOk="0">
                    <a:moveTo>
                      <a:pt x="573" y="1"/>
                    </a:moveTo>
                    <a:cubicBezTo>
                      <a:pt x="419" y="1"/>
                      <a:pt x="277" y="28"/>
                      <a:pt x="152" y="81"/>
                    </a:cubicBezTo>
                    <a:cubicBezTo>
                      <a:pt x="89" y="109"/>
                      <a:pt x="0" y="157"/>
                      <a:pt x="0" y="157"/>
                    </a:cubicBezTo>
                    <a:lnTo>
                      <a:pt x="2670" y="4137"/>
                    </a:lnTo>
                    <a:lnTo>
                      <a:pt x="2991" y="4621"/>
                    </a:lnTo>
                    <a:lnTo>
                      <a:pt x="3026" y="4617"/>
                    </a:lnTo>
                    <a:cubicBezTo>
                      <a:pt x="3395" y="4463"/>
                      <a:pt x="3622" y="4085"/>
                      <a:pt x="3622" y="3523"/>
                    </a:cubicBezTo>
                    <a:cubicBezTo>
                      <a:pt x="3622" y="2964"/>
                      <a:pt x="3395" y="2322"/>
                      <a:pt x="3026" y="1740"/>
                    </a:cubicBezTo>
                    <a:cubicBezTo>
                      <a:pt x="2659" y="1161"/>
                      <a:pt x="2150" y="641"/>
                      <a:pt x="1590" y="315"/>
                    </a:cubicBezTo>
                    <a:cubicBezTo>
                      <a:pt x="1220" y="102"/>
                      <a:pt x="872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4"/>
              <p:cNvSpPr/>
              <p:nvPr/>
            </p:nvSpPr>
            <p:spPr>
              <a:xfrm>
                <a:off x="-559912" y="1658132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6" y="1"/>
                    </a:moveTo>
                    <a:cubicBezTo>
                      <a:pt x="862" y="1"/>
                      <a:pt x="720" y="28"/>
                      <a:pt x="595" y="80"/>
                    </a:cubicBezTo>
                    <a:cubicBezTo>
                      <a:pt x="228" y="237"/>
                      <a:pt x="0" y="614"/>
                      <a:pt x="0" y="1176"/>
                    </a:cubicBezTo>
                    <a:cubicBezTo>
                      <a:pt x="0" y="1738"/>
                      <a:pt x="228" y="2377"/>
                      <a:pt x="595" y="2956"/>
                    </a:cubicBezTo>
                    <a:cubicBezTo>
                      <a:pt x="963" y="3538"/>
                      <a:pt x="1471" y="4058"/>
                      <a:pt x="2033" y="4381"/>
                    </a:cubicBezTo>
                    <a:cubicBezTo>
                      <a:pt x="2403" y="4596"/>
                      <a:pt x="2751" y="4697"/>
                      <a:pt x="3050" y="4697"/>
                    </a:cubicBezTo>
                    <a:cubicBezTo>
                      <a:pt x="3204" y="4697"/>
                      <a:pt x="3346" y="4670"/>
                      <a:pt x="3471" y="4618"/>
                    </a:cubicBezTo>
                    <a:cubicBezTo>
                      <a:pt x="3839" y="4462"/>
                      <a:pt x="4067" y="4084"/>
                      <a:pt x="4067" y="3523"/>
                    </a:cubicBezTo>
                    <a:cubicBezTo>
                      <a:pt x="4067" y="2961"/>
                      <a:pt x="3839" y="2321"/>
                      <a:pt x="3471" y="1742"/>
                    </a:cubicBezTo>
                    <a:cubicBezTo>
                      <a:pt x="3104" y="1161"/>
                      <a:pt x="2594" y="640"/>
                      <a:pt x="2033" y="317"/>
                    </a:cubicBezTo>
                    <a:cubicBezTo>
                      <a:pt x="1662" y="102"/>
                      <a:pt x="1315" y="1"/>
                      <a:pt x="1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4"/>
              <p:cNvSpPr/>
              <p:nvPr/>
            </p:nvSpPr>
            <p:spPr>
              <a:xfrm>
                <a:off x="-537076" y="1688907"/>
                <a:ext cx="391700" cy="478261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4398" extrusionOk="0">
                    <a:moveTo>
                      <a:pt x="1" y="333"/>
                    </a:moveTo>
                    <a:lnTo>
                      <a:pt x="1" y="335"/>
                    </a:lnTo>
                    <a:lnTo>
                      <a:pt x="2" y="335"/>
                    </a:lnTo>
                    <a:lnTo>
                      <a:pt x="2" y="335"/>
                    </a:lnTo>
                    <a:lnTo>
                      <a:pt x="1" y="333"/>
                    </a:lnTo>
                    <a:close/>
                    <a:moveTo>
                      <a:pt x="838" y="0"/>
                    </a:moveTo>
                    <a:cubicBezTo>
                      <a:pt x="698" y="0"/>
                      <a:pt x="570" y="25"/>
                      <a:pt x="456" y="73"/>
                    </a:cubicBezTo>
                    <a:cubicBezTo>
                      <a:pt x="398" y="99"/>
                      <a:pt x="346" y="129"/>
                      <a:pt x="296" y="166"/>
                    </a:cubicBezTo>
                    <a:lnTo>
                      <a:pt x="2" y="335"/>
                    </a:lnTo>
                    <a:lnTo>
                      <a:pt x="2" y="335"/>
                    </a:lnTo>
                    <a:lnTo>
                      <a:pt x="2404" y="3960"/>
                    </a:lnTo>
                    <a:lnTo>
                      <a:pt x="2695" y="4398"/>
                    </a:lnTo>
                    <a:lnTo>
                      <a:pt x="3061" y="4183"/>
                    </a:lnTo>
                    <a:cubicBezTo>
                      <a:pt x="3395" y="4042"/>
                      <a:pt x="3601" y="3699"/>
                      <a:pt x="3601" y="3192"/>
                    </a:cubicBezTo>
                    <a:cubicBezTo>
                      <a:pt x="3601" y="2684"/>
                      <a:pt x="3395" y="2103"/>
                      <a:pt x="3061" y="1578"/>
                    </a:cubicBezTo>
                    <a:cubicBezTo>
                      <a:pt x="2727" y="1053"/>
                      <a:pt x="2267" y="578"/>
                      <a:pt x="1760" y="285"/>
                    </a:cubicBezTo>
                    <a:cubicBezTo>
                      <a:pt x="1424" y="92"/>
                      <a:pt x="1109" y="0"/>
                      <a:pt x="8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4"/>
              <p:cNvSpPr/>
              <p:nvPr/>
            </p:nvSpPr>
            <p:spPr>
              <a:xfrm>
                <a:off x="-576006" y="1693583"/>
                <a:ext cx="394093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622" extrusionOk="0">
                    <a:moveTo>
                      <a:pt x="575" y="1"/>
                    </a:moveTo>
                    <a:cubicBezTo>
                      <a:pt x="419" y="1"/>
                      <a:pt x="277" y="28"/>
                      <a:pt x="150" y="82"/>
                    </a:cubicBezTo>
                    <a:cubicBezTo>
                      <a:pt x="88" y="108"/>
                      <a:pt x="1" y="158"/>
                      <a:pt x="1" y="158"/>
                    </a:cubicBezTo>
                    <a:lnTo>
                      <a:pt x="2671" y="4138"/>
                    </a:lnTo>
                    <a:lnTo>
                      <a:pt x="2992" y="4622"/>
                    </a:lnTo>
                    <a:lnTo>
                      <a:pt x="3027" y="4617"/>
                    </a:lnTo>
                    <a:cubicBezTo>
                      <a:pt x="3395" y="4461"/>
                      <a:pt x="3623" y="4086"/>
                      <a:pt x="3623" y="3524"/>
                    </a:cubicBezTo>
                    <a:cubicBezTo>
                      <a:pt x="3623" y="2962"/>
                      <a:pt x="3395" y="2322"/>
                      <a:pt x="3027" y="1741"/>
                    </a:cubicBezTo>
                    <a:cubicBezTo>
                      <a:pt x="2658" y="1162"/>
                      <a:pt x="2150" y="639"/>
                      <a:pt x="1589" y="316"/>
                    </a:cubicBezTo>
                    <a:cubicBezTo>
                      <a:pt x="1219" y="102"/>
                      <a:pt x="873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4"/>
              <p:cNvSpPr/>
              <p:nvPr/>
            </p:nvSpPr>
            <p:spPr>
              <a:xfrm>
                <a:off x="-638970" y="1700978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19" y="1"/>
                    </a:moveTo>
                    <a:cubicBezTo>
                      <a:pt x="864" y="1"/>
                      <a:pt x="722" y="28"/>
                      <a:pt x="597" y="81"/>
                    </a:cubicBezTo>
                    <a:cubicBezTo>
                      <a:pt x="228" y="237"/>
                      <a:pt x="1" y="615"/>
                      <a:pt x="1" y="1174"/>
                    </a:cubicBezTo>
                    <a:cubicBezTo>
                      <a:pt x="1" y="1736"/>
                      <a:pt x="228" y="2376"/>
                      <a:pt x="597" y="2957"/>
                    </a:cubicBezTo>
                    <a:cubicBezTo>
                      <a:pt x="964" y="3536"/>
                      <a:pt x="1473" y="4059"/>
                      <a:pt x="2035" y="4382"/>
                    </a:cubicBezTo>
                    <a:cubicBezTo>
                      <a:pt x="2405" y="4596"/>
                      <a:pt x="2750" y="4698"/>
                      <a:pt x="3049" y="4698"/>
                    </a:cubicBezTo>
                    <a:cubicBezTo>
                      <a:pt x="3204" y="4698"/>
                      <a:pt x="3347" y="4670"/>
                      <a:pt x="3473" y="4617"/>
                    </a:cubicBezTo>
                    <a:cubicBezTo>
                      <a:pt x="3840" y="4460"/>
                      <a:pt x="4068" y="4085"/>
                      <a:pt x="4068" y="3523"/>
                    </a:cubicBezTo>
                    <a:cubicBezTo>
                      <a:pt x="4068" y="2962"/>
                      <a:pt x="3840" y="2322"/>
                      <a:pt x="3473" y="1740"/>
                    </a:cubicBezTo>
                    <a:cubicBezTo>
                      <a:pt x="3105" y="1161"/>
                      <a:pt x="2597" y="641"/>
                      <a:pt x="2035" y="315"/>
                    </a:cubicBezTo>
                    <a:cubicBezTo>
                      <a:pt x="1665" y="102"/>
                      <a:pt x="1317" y="1"/>
                      <a:pt x="10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4"/>
              <p:cNvSpPr/>
              <p:nvPr/>
            </p:nvSpPr>
            <p:spPr>
              <a:xfrm>
                <a:off x="-471502" y="1896719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8"/>
                      <a:pt x="484" y="1042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7"/>
                      <a:pt x="968" y="838"/>
                    </a:cubicBezTo>
                    <a:cubicBezTo>
                      <a:pt x="968" y="569"/>
                      <a:pt x="751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4"/>
              <p:cNvSpPr/>
              <p:nvPr/>
            </p:nvSpPr>
            <p:spPr>
              <a:xfrm>
                <a:off x="-600039" y="1771010"/>
                <a:ext cx="105265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9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81"/>
                    </a:cubicBezTo>
                    <a:cubicBezTo>
                      <a:pt x="1" y="548"/>
                      <a:pt x="217" y="888"/>
                      <a:pt x="484" y="1044"/>
                    </a:cubicBezTo>
                    <a:cubicBezTo>
                      <a:pt x="572" y="1095"/>
                      <a:pt x="655" y="1119"/>
                      <a:pt x="725" y="1119"/>
                    </a:cubicBezTo>
                    <a:cubicBezTo>
                      <a:pt x="871" y="1119"/>
                      <a:pt x="968" y="1018"/>
                      <a:pt x="968" y="838"/>
                    </a:cubicBezTo>
                    <a:cubicBezTo>
                      <a:pt x="968" y="572"/>
                      <a:pt x="753" y="229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4"/>
              <p:cNvSpPr/>
              <p:nvPr/>
            </p:nvSpPr>
            <p:spPr>
              <a:xfrm>
                <a:off x="-340138" y="2022102"/>
                <a:ext cx="105592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120" extrusionOk="0">
                    <a:moveTo>
                      <a:pt x="244" y="1"/>
                    </a:moveTo>
                    <a:cubicBezTo>
                      <a:pt x="98" y="1"/>
                      <a:pt x="1" y="101"/>
                      <a:pt x="1" y="280"/>
                    </a:cubicBezTo>
                    <a:cubicBezTo>
                      <a:pt x="1" y="549"/>
                      <a:pt x="218" y="889"/>
                      <a:pt x="487" y="1043"/>
                    </a:cubicBezTo>
                    <a:cubicBezTo>
                      <a:pt x="575" y="1095"/>
                      <a:pt x="657" y="1119"/>
                      <a:pt x="728" y="1119"/>
                    </a:cubicBezTo>
                    <a:cubicBezTo>
                      <a:pt x="873" y="1119"/>
                      <a:pt x="970" y="1018"/>
                      <a:pt x="970" y="839"/>
                    </a:cubicBezTo>
                    <a:cubicBezTo>
                      <a:pt x="970" y="573"/>
                      <a:pt x="753" y="230"/>
                      <a:pt x="487" y="76"/>
                    </a:cubicBezTo>
                    <a:cubicBezTo>
                      <a:pt x="398" y="25"/>
                      <a:pt x="315" y="1"/>
                      <a:pt x="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4"/>
              <p:cNvSpPr/>
              <p:nvPr/>
            </p:nvSpPr>
            <p:spPr>
              <a:xfrm>
                <a:off x="-350469" y="1891934"/>
                <a:ext cx="105265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8" extrusionOk="0">
                    <a:moveTo>
                      <a:pt x="242" y="1"/>
                    </a:moveTo>
                    <a:cubicBezTo>
                      <a:pt x="97" y="1"/>
                      <a:pt x="0" y="101"/>
                      <a:pt x="0" y="279"/>
                    </a:cubicBezTo>
                    <a:cubicBezTo>
                      <a:pt x="0" y="546"/>
                      <a:pt x="215" y="889"/>
                      <a:pt x="484" y="1043"/>
                    </a:cubicBezTo>
                    <a:cubicBezTo>
                      <a:pt x="572" y="1094"/>
                      <a:pt x="654" y="1118"/>
                      <a:pt x="726" y="1118"/>
                    </a:cubicBezTo>
                    <a:cubicBezTo>
                      <a:pt x="870" y="1118"/>
                      <a:pt x="968" y="1018"/>
                      <a:pt x="968" y="839"/>
                    </a:cubicBezTo>
                    <a:cubicBezTo>
                      <a:pt x="968" y="572"/>
                      <a:pt x="751" y="230"/>
                      <a:pt x="484" y="76"/>
                    </a:cubicBezTo>
                    <a:cubicBezTo>
                      <a:pt x="395" y="25"/>
                      <a:pt x="313" y="1"/>
                      <a:pt x="2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4"/>
              <p:cNvSpPr/>
              <p:nvPr/>
            </p:nvSpPr>
            <p:spPr>
              <a:xfrm>
                <a:off x="-588512" y="1903788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8"/>
                      <a:pt x="218" y="888"/>
                      <a:pt x="485" y="1042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7"/>
                      <a:pt x="968" y="838"/>
                    </a:cubicBezTo>
                    <a:cubicBezTo>
                      <a:pt x="968" y="572"/>
                      <a:pt x="751" y="229"/>
                      <a:pt x="485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4"/>
              <p:cNvSpPr/>
              <p:nvPr/>
            </p:nvSpPr>
            <p:spPr>
              <a:xfrm>
                <a:off x="-471502" y="1768074"/>
                <a:ext cx="105374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9" extrusionOk="0">
                    <a:moveTo>
                      <a:pt x="243" y="1"/>
                    </a:moveTo>
                    <a:cubicBezTo>
                      <a:pt x="98" y="1"/>
                      <a:pt x="1" y="101"/>
                      <a:pt x="1" y="280"/>
                    </a:cubicBezTo>
                    <a:cubicBezTo>
                      <a:pt x="1" y="546"/>
                      <a:pt x="218" y="889"/>
                      <a:pt x="484" y="1043"/>
                    </a:cubicBezTo>
                    <a:cubicBezTo>
                      <a:pt x="572" y="1094"/>
                      <a:pt x="655" y="1118"/>
                      <a:pt x="726" y="1118"/>
                    </a:cubicBezTo>
                    <a:cubicBezTo>
                      <a:pt x="871" y="1118"/>
                      <a:pt x="968" y="1018"/>
                      <a:pt x="968" y="839"/>
                    </a:cubicBezTo>
                    <a:cubicBezTo>
                      <a:pt x="968" y="570"/>
                      <a:pt x="751" y="230"/>
                      <a:pt x="484" y="76"/>
                    </a:cubicBezTo>
                    <a:cubicBezTo>
                      <a:pt x="396" y="25"/>
                      <a:pt x="314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4"/>
              <p:cNvSpPr/>
              <p:nvPr/>
            </p:nvSpPr>
            <p:spPr>
              <a:xfrm>
                <a:off x="-471502" y="2031128"/>
                <a:ext cx="105374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9"/>
                      <a:pt x="484" y="1043"/>
                    </a:cubicBezTo>
                    <a:cubicBezTo>
                      <a:pt x="572" y="1093"/>
                      <a:pt x="655" y="1117"/>
                      <a:pt x="726" y="1117"/>
                    </a:cubicBezTo>
                    <a:cubicBezTo>
                      <a:pt x="871" y="1117"/>
                      <a:pt x="968" y="1018"/>
                      <a:pt x="968" y="839"/>
                    </a:cubicBezTo>
                    <a:cubicBezTo>
                      <a:pt x="968" y="570"/>
                      <a:pt x="751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4"/>
              <p:cNvSpPr/>
              <p:nvPr/>
            </p:nvSpPr>
            <p:spPr>
              <a:xfrm>
                <a:off x="471318" y="610373"/>
                <a:ext cx="1267099" cy="825593"/>
              </a:xfrm>
              <a:custGeom>
                <a:avLst/>
                <a:gdLst/>
                <a:ahLst/>
                <a:cxnLst/>
                <a:rect l="l" t="t" r="r" b="b"/>
                <a:pathLst>
                  <a:path w="11652" h="7592" extrusionOk="0">
                    <a:moveTo>
                      <a:pt x="11652" y="1"/>
                    </a:moveTo>
                    <a:lnTo>
                      <a:pt x="0" y="6787"/>
                    </a:lnTo>
                    <a:cubicBezTo>
                      <a:pt x="0" y="7510"/>
                      <a:pt x="0" y="7271"/>
                      <a:pt x="0" y="7592"/>
                    </a:cubicBezTo>
                    <a:lnTo>
                      <a:pt x="11652" y="812"/>
                    </a:lnTo>
                    <a:lnTo>
                      <a:pt x="116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4"/>
              <p:cNvSpPr/>
              <p:nvPr/>
            </p:nvSpPr>
            <p:spPr>
              <a:xfrm>
                <a:off x="-333070" y="872231"/>
                <a:ext cx="804497" cy="563735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5184" extrusionOk="0">
                    <a:moveTo>
                      <a:pt x="1" y="0"/>
                    </a:moveTo>
                    <a:lnTo>
                      <a:pt x="1" y="926"/>
                    </a:lnTo>
                    <a:lnTo>
                      <a:pt x="7397" y="5184"/>
                    </a:lnTo>
                    <a:lnTo>
                      <a:pt x="7397" y="43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4"/>
              <p:cNvSpPr/>
              <p:nvPr/>
            </p:nvSpPr>
            <p:spPr>
              <a:xfrm>
                <a:off x="-333070" y="147553"/>
                <a:ext cx="2071487" cy="1200982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1044" extrusionOk="0">
                    <a:moveTo>
                      <a:pt x="11611" y="1101"/>
                    </a:moveTo>
                    <a:lnTo>
                      <a:pt x="17615" y="4558"/>
                    </a:lnTo>
                    <a:lnTo>
                      <a:pt x="7397" y="10503"/>
                    </a:lnTo>
                    <a:lnTo>
                      <a:pt x="1367" y="6940"/>
                    </a:lnTo>
                    <a:lnTo>
                      <a:pt x="11611" y="1101"/>
                    </a:lnTo>
                    <a:close/>
                    <a:moveTo>
                      <a:pt x="11661" y="1"/>
                    </a:moveTo>
                    <a:lnTo>
                      <a:pt x="1" y="6664"/>
                    </a:lnTo>
                    <a:lnTo>
                      <a:pt x="7397" y="11043"/>
                    </a:lnTo>
                    <a:lnTo>
                      <a:pt x="19049" y="4257"/>
                    </a:lnTo>
                    <a:lnTo>
                      <a:pt x="116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4"/>
              <p:cNvSpPr/>
              <p:nvPr/>
            </p:nvSpPr>
            <p:spPr>
              <a:xfrm>
                <a:off x="929788" y="208015"/>
                <a:ext cx="703908" cy="435307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4003" extrusionOk="0">
                    <a:moveTo>
                      <a:pt x="1" y="0"/>
                    </a:moveTo>
                    <a:lnTo>
                      <a:pt x="1" y="545"/>
                    </a:lnTo>
                    <a:lnTo>
                      <a:pt x="6002" y="4002"/>
                    </a:lnTo>
                    <a:lnTo>
                      <a:pt x="6473" y="37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4"/>
              <p:cNvSpPr/>
              <p:nvPr/>
            </p:nvSpPr>
            <p:spPr>
              <a:xfrm>
                <a:off x="-235090" y="208015"/>
                <a:ext cx="1164770" cy="694664"/>
              </a:xfrm>
              <a:custGeom>
                <a:avLst/>
                <a:gdLst/>
                <a:ahLst/>
                <a:cxnLst/>
                <a:rect l="l" t="t" r="r" b="b"/>
                <a:pathLst>
                  <a:path w="10711" h="6388" extrusionOk="0">
                    <a:moveTo>
                      <a:pt x="10710" y="0"/>
                    </a:moveTo>
                    <a:lnTo>
                      <a:pt x="0" y="6115"/>
                    </a:lnTo>
                    <a:lnTo>
                      <a:pt x="466" y="6388"/>
                    </a:lnTo>
                    <a:lnTo>
                      <a:pt x="10710" y="547"/>
                    </a:lnTo>
                    <a:lnTo>
                      <a:pt x="107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4"/>
              <p:cNvSpPr/>
              <p:nvPr/>
            </p:nvSpPr>
            <p:spPr>
              <a:xfrm>
                <a:off x="-576006" y="1100813"/>
                <a:ext cx="394093" cy="502620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4622" extrusionOk="0">
                    <a:moveTo>
                      <a:pt x="573" y="1"/>
                    </a:moveTo>
                    <a:cubicBezTo>
                      <a:pt x="418" y="1"/>
                      <a:pt x="276" y="28"/>
                      <a:pt x="150" y="80"/>
                    </a:cubicBezTo>
                    <a:cubicBezTo>
                      <a:pt x="88" y="108"/>
                      <a:pt x="1" y="156"/>
                      <a:pt x="1" y="156"/>
                    </a:cubicBezTo>
                    <a:lnTo>
                      <a:pt x="2671" y="4138"/>
                    </a:lnTo>
                    <a:lnTo>
                      <a:pt x="2992" y="4622"/>
                    </a:lnTo>
                    <a:lnTo>
                      <a:pt x="3027" y="4618"/>
                    </a:lnTo>
                    <a:cubicBezTo>
                      <a:pt x="3395" y="4461"/>
                      <a:pt x="3623" y="4084"/>
                      <a:pt x="3623" y="3524"/>
                    </a:cubicBezTo>
                    <a:cubicBezTo>
                      <a:pt x="3623" y="2963"/>
                      <a:pt x="3395" y="2323"/>
                      <a:pt x="3027" y="1742"/>
                    </a:cubicBezTo>
                    <a:cubicBezTo>
                      <a:pt x="2658" y="1162"/>
                      <a:pt x="2150" y="640"/>
                      <a:pt x="1589" y="314"/>
                    </a:cubicBezTo>
                    <a:cubicBezTo>
                      <a:pt x="1218" y="101"/>
                      <a:pt x="872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4"/>
              <p:cNvSpPr/>
              <p:nvPr/>
            </p:nvSpPr>
            <p:spPr>
              <a:xfrm>
                <a:off x="-638970" y="1108208"/>
                <a:ext cx="442375" cy="51088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698" extrusionOk="0">
                    <a:moveTo>
                      <a:pt x="1021" y="0"/>
                    </a:moveTo>
                    <a:cubicBezTo>
                      <a:pt x="865" y="0"/>
                      <a:pt x="723" y="28"/>
                      <a:pt x="597" y="81"/>
                    </a:cubicBezTo>
                    <a:cubicBezTo>
                      <a:pt x="228" y="238"/>
                      <a:pt x="1" y="613"/>
                      <a:pt x="1" y="1175"/>
                    </a:cubicBezTo>
                    <a:cubicBezTo>
                      <a:pt x="1" y="1736"/>
                      <a:pt x="228" y="2376"/>
                      <a:pt x="597" y="2958"/>
                    </a:cubicBezTo>
                    <a:cubicBezTo>
                      <a:pt x="964" y="3537"/>
                      <a:pt x="1473" y="4057"/>
                      <a:pt x="2035" y="4383"/>
                    </a:cubicBezTo>
                    <a:cubicBezTo>
                      <a:pt x="2405" y="4596"/>
                      <a:pt x="2752" y="4697"/>
                      <a:pt x="3051" y="4697"/>
                    </a:cubicBezTo>
                    <a:cubicBezTo>
                      <a:pt x="3206" y="4697"/>
                      <a:pt x="3348" y="4670"/>
                      <a:pt x="3473" y="4617"/>
                    </a:cubicBezTo>
                    <a:cubicBezTo>
                      <a:pt x="3840" y="4461"/>
                      <a:pt x="4068" y="4083"/>
                      <a:pt x="4068" y="3524"/>
                    </a:cubicBezTo>
                    <a:cubicBezTo>
                      <a:pt x="4068" y="2962"/>
                      <a:pt x="3840" y="2322"/>
                      <a:pt x="3473" y="1741"/>
                    </a:cubicBezTo>
                    <a:cubicBezTo>
                      <a:pt x="3105" y="1162"/>
                      <a:pt x="2597" y="639"/>
                      <a:pt x="2035" y="316"/>
                    </a:cubicBezTo>
                    <a:cubicBezTo>
                      <a:pt x="1666" y="102"/>
                      <a:pt x="1319" y="0"/>
                      <a:pt x="10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4"/>
              <p:cNvSpPr/>
              <p:nvPr/>
            </p:nvSpPr>
            <p:spPr>
              <a:xfrm>
                <a:off x="-471502" y="1303732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1"/>
                    </a:cubicBezTo>
                    <a:cubicBezTo>
                      <a:pt x="1" y="548"/>
                      <a:pt x="218" y="888"/>
                      <a:pt x="484" y="1045"/>
                    </a:cubicBezTo>
                    <a:cubicBezTo>
                      <a:pt x="572" y="1095"/>
                      <a:pt x="655" y="1119"/>
                      <a:pt x="726" y="1119"/>
                    </a:cubicBezTo>
                    <a:cubicBezTo>
                      <a:pt x="870" y="1119"/>
                      <a:pt x="968" y="1019"/>
                      <a:pt x="968" y="839"/>
                    </a:cubicBezTo>
                    <a:cubicBezTo>
                      <a:pt x="968" y="572"/>
                      <a:pt x="751" y="229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4"/>
              <p:cNvSpPr/>
              <p:nvPr/>
            </p:nvSpPr>
            <p:spPr>
              <a:xfrm>
                <a:off x="-600039" y="1178240"/>
                <a:ext cx="105265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8" extrusionOk="0">
                    <a:moveTo>
                      <a:pt x="243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7" y="889"/>
                      <a:pt x="484" y="1043"/>
                    </a:cubicBezTo>
                    <a:cubicBezTo>
                      <a:pt x="573" y="1093"/>
                      <a:pt x="656" y="1117"/>
                      <a:pt x="727" y="1117"/>
                    </a:cubicBezTo>
                    <a:cubicBezTo>
                      <a:pt x="871" y="1117"/>
                      <a:pt x="968" y="1018"/>
                      <a:pt x="968" y="839"/>
                    </a:cubicBezTo>
                    <a:cubicBezTo>
                      <a:pt x="968" y="572"/>
                      <a:pt x="753" y="229"/>
                      <a:pt x="484" y="75"/>
                    </a:cubicBezTo>
                    <a:cubicBezTo>
                      <a:pt x="396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4"/>
              <p:cNvSpPr/>
              <p:nvPr/>
            </p:nvSpPr>
            <p:spPr>
              <a:xfrm>
                <a:off x="-340138" y="1429441"/>
                <a:ext cx="105592" cy="121577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118" extrusionOk="0">
                    <a:moveTo>
                      <a:pt x="244" y="0"/>
                    </a:moveTo>
                    <a:cubicBezTo>
                      <a:pt x="98" y="0"/>
                      <a:pt x="1" y="100"/>
                      <a:pt x="1" y="279"/>
                    </a:cubicBezTo>
                    <a:cubicBezTo>
                      <a:pt x="1" y="546"/>
                      <a:pt x="218" y="889"/>
                      <a:pt x="487" y="1043"/>
                    </a:cubicBezTo>
                    <a:cubicBezTo>
                      <a:pt x="575" y="1093"/>
                      <a:pt x="657" y="1117"/>
                      <a:pt x="728" y="1117"/>
                    </a:cubicBezTo>
                    <a:cubicBezTo>
                      <a:pt x="873" y="1117"/>
                      <a:pt x="970" y="1017"/>
                      <a:pt x="970" y="839"/>
                    </a:cubicBezTo>
                    <a:cubicBezTo>
                      <a:pt x="970" y="572"/>
                      <a:pt x="753" y="229"/>
                      <a:pt x="487" y="75"/>
                    </a:cubicBezTo>
                    <a:cubicBezTo>
                      <a:pt x="398" y="24"/>
                      <a:pt x="315" y="0"/>
                      <a:pt x="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4"/>
              <p:cNvSpPr/>
              <p:nvPr/>
            </p:nvSpPr>
            <p:spPr>
              <a:xfrm>
                <a:off x="-350469" y="1299165"/>
                <a:ext cx="105265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19" extrusionOk="0">
                    <a:moveTo>
                      <a:pt x="242" y="0"/>
                    </a:moveTo>
                    <a:cubicBezTo>
                      <a:pt x="97" y="0"/>
                      <a:pt x="0" y="101"/>
                      <a:pt x="0" y="280"/>
                    </a:cubicBezTo>
                    <a:cubicBezTo>
                      <a:pt x="0" y="547"/>
                      <a:pt x="215" y="889"/>
                      <a:pt x="484" y="1043"/>
                    </a:cubicBezTo>
                    <a:cubicBezTo>
                      <a:pt x="572" y="1094"/>
                      <a:pt x="654" y="1118"/>
                      <a:pt x="726" y="1118"/>
                    </a:cubicBezTo>
                    <a:cubicBezTo>
                      <a:pt x="870" y="1118"/>
                      <a:pt x="968" y="1018"/>
                      <a:pt x="968" y="839"/>
                    </a:cubicBezTo>
                    <a:cubicBezTo>
                      <a:pt x="968" y="570"/>
                      <a:pt x="751" y="230"/>
                      <a:pt x="484" y="76"/>
                    </a:cubicBezTo>
                    <a:cubicBezTo>
                      <a:pt x="395" y="24"/>
                      <a:pt x="313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4"/>
              <p:cNvSpPr/>
              <p:nvPr/>
            </p:nvSpPr>
            <p:spPr>
              <a:xfrm>
                <a:off x="-588512" y="1310909"/>
                <a:ext cx="105374" cy="1216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19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0"/>
                    </a:cubicBezTo>
                    <a:cubicBezTo>
                      <a:pt x="1" y="547"/>
                      <a:pt x="218" y="890"/>
                      <a:pt x="485" y="1044"/>
                    </a:cubicBezTo>
                    <a:cubicBezTo>
                      <a:pt x="572" y="1094"/>
                      <a:pt x="655" y="1119"/>
                      <a:pt x="726" y="1119"/>
                    </a:cubicBezTo>
                    <a:cubicBezTo>
                      <a:pt x="871" y="1119"/>
                      <a:pt x="968" y="1019"/>
                      <a:pt x="968" y="840"/>
                    </a:cubicBezTo>
                    <a:cubicBezTo>
                      <a:pt x="968" y="571"/>
                      <a:pt x="751" y="230"/>
                      <a:pt x="485" y="76"/>
                    </a:cubicBezTo>
                    <a:cubicBezTo>
                      <a:pt x="397" y="25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4"/>
              <p:cNvSpPr/>
              <p:nvPr/>
            </p:nvSpPr>
            <p:spPr>
              <a:xfrm>
                <a:off x="-471502" y="1175195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0"/>
                    </a:moveTo>
                    <a:cubicBezTo>
                      <a:pt x="98" y="0"/>
                      <a:pt x="1" y="101"/>
                      <a:pt x="1" y="281"/>
                    </a:cubicBezTo>
                    <a:cubicBezTo>
                      <a:pt x="1" y="548"/>
                      <a:pt x="218" y="891"/>
                      <a:pt x="484" y="1045"/>
                    </a:cubicBezTo>
                    <a:cubicBezTo>
                      <a:pt x="572" y="1095"/>
                      <a:pt x="655" y="1119"/>
                      <a:pt x="726" y="1119"/>
                    </a:cubicBezTo>
                    <a:cubicBezTo>
                      <a:pt x="870" y="1119"/>
                      <a:pt x="968" y="1019"/>
                      <a:pt x="968" y="838"/>
                    </a:cubicBezTo>
                    <a:cubicBezTo>
                      <a:pt x="968" y="572"/>
                      <a:pt x="751" y="231"/>
                      <a:pt x="484" y="75"/>
                    </a:cubicBezTo>
                    <a:cubicBezTo>
                      <a:pt x="397" y="24"/>
                      <a:pt x="314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4"/>
              <p:cNvSpPr/>
              <p:nvPr/>
            </p:nvSpPr>
            <p:spPr>
              <a:xfrm>
                <a:off x="-471502" y="1438141"/>
                <a:ext cx="105374" cy="12179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120" extrusionOk="0">
                    <a:moveTo>
                      <a:pt x="243" y="1"/>
                    </a:moveTo>
                    <a:cubicBezTo>
                      <a:pt x="98" y="1"/>
                      <a:pt x="1" y="101"/>
                      <a:pt x="1" y="281"/>
                    </a:cubicBezTo>
                    <a:cubicBezTo>
                      <a:pt x="1" y="548"/>
                      <a:pt x="218" y="889"/>
                      <a:pt x="484" y="1045"/>
                    </a:cubicBezTo>
                    <a:cubicBezTo>
                      <a:pt x="572" y="1096"/>
                      <a:pt x="655" y="1120"/>
                      <a:pt x="726" y="1120"/>
                    </a:cubicBezTo>
                    <a:cubicBezTo>
                      <a:pt x="870" y="1120"/>
                      <a:pt x="968" y="1019"/>
                      <a:pt x="968" y="839"/>
                    </a:cubicBezTo>
                    <a:cubicBezTo>
                      <a:pt x="968" y="572"/>
                      <a:pt x="751" y="229"/>
                      <a:pt x="484" y="75"/>
                    </a:cubicBezTo>
                    <a:cubicBezTo>
                      <a:pt x="397" y="25"/>
                      <a:pt x="314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4"/>
              <p:cNvSpPr/>
              <p:nvPr/>
            </p:nvSpPr>
            <p:spPr>
              <a:xfrm>
                <a:off x="-189200" y="703350"/>
                <a:ext cx="839621" cy="1332237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12251" extrusionOk="0">
                    <a:moveTo>
                      <a:pt x="1578" y="0"/>
                    </a:moveTo>
                    <a:cubicBezTo>
                      <a:pt x="708" y="0"/>
                      <a:pt x="1" y="707"/>
                      <a:pt x="1" y="1577"/>
                    </a:cubicBezTo>
                    <a:lnTo>
                      <a:pt x="1" y="11884"/>
                    </a:lnTo>
                    <a:lnTo>
                      <a:pt x="307" y="12251"/>
                    </a:lnTo>
                    <a:lnTo>
                      <a:pt x="307" y="1577"/>
                    </a:lnTo>
                    <a:cubicBezTo>
                      <a:pt x="307" y="876"/>
                      <a:pt x="877" y="306"/>
                      <a:pt x="1578" y="306"/>
                    </a:cubicBezTo>
                    <a:lnTo>
                      <a:pt x="6530" y="306"/>
                    </a:lnTo>
                    <a:cubicBezTo>
                      <a:pt x="7018" y="306"/>
                      <a:pt x="7415" y="703"/>
                      <a:pt x="7415" y="1191"/>
                    </a:cubicBezTo>
                    <a:lnTo>
                      <a:pt x="7415" y="1852"/>
                    </a:lnTo>
                    <a:cubicBezTo>
                      <a:pt x="7415" y="1876"/>
                      <a:pt x="7430" y="1898"/>
                      <a:pt x="7460" y="1915"/>
                    </a:cubicBezTo>
                    <a:cubicBezTo>
                      <a:pt x="7490" y="1934"/>
                      <a:pt x="7530" y="1943"/>
                      <a:pt x="7569" y="1943"/>
                    </a:cubicBezTo>
                    <a:cubicBezTo>
                      <a:pt x="7608" y="1943"/>
                      <a:pt x="7647" y="1934"/>
                      <a:pt x="7677" y="1915"/>
                    </a:cubicBezTo>
                    <a:cubicBezTo>
                      <a:pt x="7707" y="1900"/>
                      <a:pt x="7720" y="1876"/>
                      <a:pt x="7720" y="1852"/>
                    </a:cubicBezTo>
                    <a:lnTo>
                      <a:pt x="7720" y="1191"/>
                    </a:lnTo>
                    <a:cubicBezTo>
                      <a:pt x="7720" y="534"/>
                      <a:pt x="7187" y="0"/>
                      <a:pt x="65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4"/>
              <p:cNvSpPr/>
              <p:nvPr/>
            </p:nvSpPr>
            <p:spPr>
              <a:xfrm>
                <a:off x="-525549" y="595801"/>
                <a:ext cx="1298417" cy="510450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4694" extrusionOk="0">
                    <a:moveTo>
                      <a:pt x="9842" y="0"/>
                    </a:moveTo>
                    <a:lnTo>
                      <a:pt x="2085" y="52"/>
                    </a:lnTo>
                    <a:cubicBezTo>
                      <a:pt x="936" y="52"/>
                      <a:pt x="1" y="987"/>
                      <a:pt x="1" y="2139"/>
                    </a:cubicBezTo>
                    <a:lnTo>
                      <a:pt x="1" y="4694"/>
                    </a:lnTo>
                    <a:lnTo>
                      <a:pt x="307" y="4694"/>
                    </a:lnTo>
                    <a:lnTo>
                      <a:pt x="307" y="2139"/>
                    </a:lnTo>
                    <a:cubicBezTo>
                      <a:pt x="307" y="1156"/>
                      <a:pt x="1103" y="356"/>
                      <a:pt x="2085" y="356"/>
                    </a:cubicBezTo>
                    <a:lnTo>
                      <a:pt x="9842" y="306"/>
                    </a:lnTo>
                    <a:cubicBezTo>
                      <a:pt x="10831" y="306"/>
                      <a:pt x="11633" y="1111"/>
                      <a:pt x="11633" y="2097"/>
                    </a:cubicBezTo>
                    <a:lnTo>
                      <a:pt x="11633" y="2802"/>
                    </a:lnTo>
                    <a:cubicBezTo>
                      <a:pt x="11633" y="2826"/>
                      <a:pt x="11648" y="2846"/>
                      <a:pt x="11679" y="2865"/>
                    </a:cubicBezTo>
                    <a:cubicBezTo>
                      <a:pt x="11709" y="2883"/>
                      <a:pt x="11748" y="2891"/>
                      <a:pt x="11787" y="2891"/>
                    </a:cubicBezTo>
                    <a:cubicBezTo>
                      <a:pt x="11826" y="2891"/>
                      <a:pt x="11865" y="2883"/>
                      <a:pt x="11896" y="2865"/>
                    </a:cubicBezTo>
                    <a:cubicBezTo>
                      <a:pt x="11924" y="2846"/>
                      <a:pt x="11939" y="2826"/>
                      <a:pt x="11939" y="2802"/>
                    </a:cubicBezTo>
                    <a:lnTo>
                      <a:pt x="11939" y="2097"/>
                    </a:lnTo>
                    <a:cubicBezTo>
                      <a:pt x="11939" y="941"/>
                      <a:pt x="10998" y="0"/>
                      <a:pt x="9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72" name="Google Shape;3272;p34"/>
              <p:cNvGrpSpPr/>
              <p:nvPr/>
            </p:nvGrpSpPr>
            <p:grpSpPr>
              <a:xfrm rot="-7491882" flipH="1">
                <a:off x="425488" y="1460433"/>
                <a:ext cx="420744" cy="883139"/>
                <a:chOff x="-811075" y="1773274"/>
                <a:chExt cx="1047079" cy="2200101"/>
              </a:xfrm>
            </p:grpSpPr>
            <p:sp>
              <p:nvSpPr>
                <p:cNvPr id="3273" name="Google Shape;3273;p34"/>
                <p:cNvSpPr/>
                <p:nvPr/>
              </p:nvSpPr>
              <p:spPr>
                <a:xfrm>
                  <a:off x="-393362" y="3687751"/>
                  <a:ext cx="507457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2" h="3170" extrusionOk="0">
                      <a:moveTo>
                        <a:pt x="2816" y="1"/>
                      </a:moveTo>
                      <a:cubicBezTo>
                        <a:pt x="1261" y="1"/>
                        <a:pt x="1" y="710"/>
                        <a:pt x="1" y="1586"/>
                      </a:cubicBezTo>
                      <a:cubicBezTo>
                        <a:pt x="1" y="2460"/>
                        <a:pt x="1261" y="3170"/>
                        <a:pt x="2816" y="3170"/>
                      </a:cubicBezTo>
                      <a:cubicBezTo>
                        <a:pt x="4371" y="3170"/>
                        <a:pt x="5631" y="2460"/>
                        <a:pt x="5631" y="1586"/>
                      </a:cubicBezTo>
                      <a:cubicBezTo>
                        <a:pt x="5631" y="710"/>
                        <a:pt x="4371" y="1"/>
                        <a:pt x="281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4"/>
                <p:cNvSpPr/>
                <p:nvPr/>
              </p:nvSpPr>
              <p:spPr>
                <a:xfrm>
                  <a:off x="-393362" y="3585755"/>
                  <a:ext cx="507457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2" h="3170" extrusionOk="0">
                      <a:moveTo>
                        <a:pt x="2816" y="1"/>
                      </a:moveTo>
                      <a:cubicBezTo>
                        <a:pt x="1261" y="1"/>
                        <a:pt x="1" y="710"/>
                        <a:pt x="1" y="1584"/>
                      </a:cubicBezTo>
                      <a:cubicBezTo>
                        <a:pt x="1" y="2460"/>
                        <a:pt x="1261" y="3169"/>
                        <a:pt x="2816" y="3169"/>
                      </a:cubicBezTo>
                      <a:cubicBezTo>
                        <a:pt x="4371" y="3169"/>
                        <a:pt x="5631" y="2460"/>
                        <a:pt x="5631" y="1584"/>
                      </a:cubicBezTo>
                      <a:cubicBezTo>
                        <a:pt x="5631" y="710"/>
                        <a:pt x="4371" y="1"/>
                        <a:pt x="28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4"/>
                <p:cNvSpPr/>
                <p:nvPr/>
              </p:nvSpPr>
              <p:spPr>
                <a:xfrm>
                  <a:off x="-409220" y="3519890"/>
                  <a:ext cx="539083" cy="3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3" h="3367" extrusionOk="0">
                      <a:moveTo>
                        <a:pt x="2992" y="1"/>
                      </a:moveTo>
                      <a:cubicBezTo>
                        <a:pt x="1341" y="1"/>
                        <a:pt x="1" y="753"/>
                        <a:pt x="1" y="1684"/>
                      </a:cubicBezTo>
                      <a:cubicBezTo>
                        <a:pt x="1" y="2614"/>
                        <a:pt x="1341" y="3367"/>
                        <a:pt x="2992" y="3367"/>
                      </a:cubicBezTo>
                      <a:cubicBezTo>
                        <a:pt x="4642" y="3367"/>
                        <a:pt x="5983" y="2614"/>
                        <a:pt x="5983" y="1684"/>
                      </a:cubicBezTo>
                      <a:cubicBezTo>
                        <a:pt x="5983" y="755"/>
                        <a:pt x="4642" y="1"/>
                        <a:pt x="29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4"/>
                <p:cNvSpPr/>
                <p:nvPr/>
              </p:nvSpPr>
              <p:spPr>
                <a:xfrm>
                  <a:off x="-409220" y="3467360"/>
                  <a:ext cx="539083" cy="30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3" h="3367" extrusionOk="0">
                      <a:moveTo>
                        <a:pt x="2992" y="0"/>
                      </a:moveTo>
                      <a:cubicBezTo>
                        <a:pt x="1339" y="0"/>
                        <a:pt x="1" y="753"/>
                        <a:pt x="1" y="1683"/>
                      </a:cubicBezTo>
                      <a:cubicBezTo>
                        <a:pt x="1" y="2612"/>
                        <a:pt x="1339" y="3366"/>
                        <a:pt x="2992" y="3366"/>
                      </a:cubicBezTo>
                      <a:cubicBezTo>
                        <a:pt x="4642" y="3366"/>
                        <a:pt x="5983" y="2612"/>
                        <a:pt x="5983" y="1683"/>
                      </a:cubicBezTo>
                      <a:cubicBezTo>
                        <a:pt x="5983" y="753"/>
                        <a:pt x="4642" y="0"/>
                        <a:pt x="29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4"/>
                <p:cNvSpPr/>
                <p:nvPr/>
              </p:nvSpPr>
              <p:spPr>
                <a:xfrm>
                  <a:off x="-500494" y="2763931"/>
                  <a:ext cx="137496" cy="603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6698" extrusionOk="0">
                      <a:moveTo>
                        <a:pt x="1" y="1"/>
                      </a:moveTo>
                      <a:lnTo>
                        <a:pt x="1" y="5508"/>
                      </a:lnTo>
                      <a:cubicBezTo>
                        <a:pt x="1" y="5822"/>
                        <a:pt x="18" y="5976"/>
                        <a:pt x="51" y="6267"/>
                      </a:cubicBezTo>
                      <a:lnTo>
                        <a:pt x="174" y="6486"/>
                      </a:lnTo>
                      <a:cubicBezTo>
                        <a:pt x="409" y="6622"/>
                        <a:pt x="639" y="6697"/>
                        <a:pt x="837" y="6697"/>
                      </a:cubicBezTo>
                      <a:cubicBezTo>
                        <a:pt x="1183" y="6697"/>
                        <a:pt x="1430" y="6465"/>
                        <a:pt x="1430" y="5916"/>
                      </a:cubicBezTo>
                      <a:lnTo>
                        <a:pt x="1526" y="2157"/>
                      </a:lnTo>
                      <a:cubicBezTo>
                        <a:pt x="1526" y="1296"/>
                        <a:pt x="821" y="474"/>
                        <a:pt x="172" y="10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4"/>
                <p:cNvSpPr/>
                <p:nvPr/>
              </p:nvSpPr>
              <p:spPr>
                <a:xfrm>
                  <a:off x="-500494" y="3277965"/>
                  <a:ext cx="137496" cy="99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06" extrusionOk="0">
                      <a:moveTo>
                        <a:pt x="1526" y="0"/>
                      </a:moveTo>
                      <a:cubicBezTo>
                        <a:pt x="1526" y="0"/>
                        <a:pt x="1289" y="399"/>
                        <a:pt x="923" y="399"/>
                      </a:cubicBezTo>
                      <a:cubicBezTo>
                        <a:pt x="639" y="399"/>
                        <a:pt x="259" y="120"/>
                        <a:pt x="259" y="120"/>
                      </a:cubicBezTo>
                      <a:lnTo>
                        <a:pt x="1" y="313"/>
                      </a:lnTo>
                      <a:lnTo>
                        <a:pt x="51" y="562"/>
                      </a:lnTo>
                      <a:cubicBezTo>
                        <a:pt x="51" y="562"/>
                        <a:pt x="276" y="1052"/>
                        <a:pt x="834" y="1104"/>
                      </a:cubicBezTo>
                      <a:cubicBezTo>
                        <a:pt x="846" y="1105"/>
                        <a:pt x="857" y="1106"/>
                        <a:pt x="869" y="1106"/>
                      </a:cubicBezTo>
                      <a:cubicBezTo>
                        <a:pt x="1397" y="1106"/>
                        <a:pt x="1526" y="1"/>
                        <a:pt x="15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4"/>
                <p:cNvSpPr/>
                <p:nvPr/>
              </p:nvSpPr>
              <p:spPr>
                <a:xfrm>
                  <a:off x="-483104" y="2678965"/>
                  <a:ext cx="587558" cy="924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1" h="10255" extrusionOk="0">
                      <a:moveTo>
                        <a:pt x="2521" y="0"/>
                      </a:moveTo>
                      <a:lnTo>
                        <a:pt x="4918" y="1744"/>
                      </a:lnTo>
                      <a:lnTo>
                        <a:pt x="4918" y="4846"/>
                      </a:lnTo>
                      <a:cubicBezTo>
                        <a:pt x="4918" y="5661"/>
                        <a:pt x="4729" y="7201"/>
                        <a:pt x="4491" y="8006"/>
                      </a:cubicBezTo>
                      <a:cubicBezTo>
                        <a:pt x="4295" y="8670"/>
                        <a:pt x="3617" y="9243"/>
                        <a:pt x="2664" y="9243"/>
                      </a:cubicBezTo>
                      <a:cubicBezTo>
                        <a:pt x="2581" y="9243"/>
                        <a:pt x="2496" y="9239"/>
                        <a:pt x="2409" y="9229"/>
                      </a:cubicBezTo>
                      <a:cubicBezTo>
                        <a:pt x="1897" y="9177"/>
                        <a:pt x="669" y="8531"/>
                        <a:pt x="1" y="8160"/>
                      </a:cubicBezTo>
                      <a:lnTo>
                        <a:pt x="1" y="8160"/>
                      </a:lnTo>
                      <a:cubicBezTo>
                        <a:pt x="62" y="8481"/>
                        <a:pt x="133" y="8785"/>
                        <a:pt x="209" y="9030"/>
                      </a:cubicBezTo>
                      <a:cubicBezTo>
                        <a:pt x="504" y="9238"/>
                        <a:pt x="821" y="9453"/>
                        <a:pt x="1155" y="9659"/>
                      </a:cubicBezTo>
                      <a:cubicBezTo>
                        <a:pt x="1842" y="10085"/>
                        <a:pt x="2533" y="10255"/>
                        <a:pt x="3139" y="10255"/>
                      </a:cubicBezTo>
                      <a:cubicBezTo>
                        <a:pt x="3906" y="10255"/>
                        <a:pt x="4536" y="9982"/>
                        <a:pt x="4849" y="9611"/>
                      </a:cubicBezTo>
                      <a:cubicBezTo>
                        <a:pt x="5410" y="8950"/>
                        <a:pt x="5664" y="7470"/>
                        <a:pt x="5664" y="6197"/>
                      </a:cubicBezTo>
                      <a:lnTo>
                        <a:pt x="5664" y="1801"/>
                      </a:lnTo>
                      <a:lnTo>
                        <a:pt x="6521" y="162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4"/>
                <p:cNvSpPr/>
                <p:nvPr/>
              </p:nvSpPr>
              <p:spPr>
                <a:xfrm>
                  <a:off x="-500494" y="2579852"/>
                  <a:ext cx="460604" cy="9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2" h="10343" extrusionOk="0">
                      <a:moveTo>
                        <a:pt x="1" y="1"/>
                      </a:moveTo>
                      <a:lnTo>
                        <a:pt x="1" y="2413"/>
                      </a:lnTo>
                      <a:lnTo>
                        <a:pt x="595" y="2751"/>
                      </a:lnTo>
                      <a:cubicBezTo>
                        <a:pt x="1242" y="3124"/>
                        <a:pt x="1348" y="3525"/>
                        <a:pt x="1348" y="4389"/>
                      </a:cubicBezTo>
                      <a:lnTo>
                        <a:pt x="1348" y="7640"/>
                      </a:lnTo>
                      <a:cubicBezTo>
                        <a:pt x="1348" y="8264"/>
                        <a:pt x="1149" y="8608"/>
                        <a:pt x="793" y="8608"/>
                      </a:cubicBezTo>
                      <a:cubicBezTo>
                        <a:pt x="658" y="8608"/>
                        <a:pt x="500" y="8558"/>
                        <a:pt x="322" y="8455"/>
                      </a:cubicBezTo>
                      <a:lnTo>
                        <a:pt x="51" y="8308"/>
                      </a:lnTo>
                      <a:lnTo>
                        <a:pt x="51" y="8308"/>
                      </a:lnTo>
                      <a:cubicBezTo>
                        <a:pt x="83" y="8618"/>
                        <a:pt x="133" y="8948"/>
                        <a:pt x="194" y="9260"/>
                      </a:cubicBezTo>
                      <a:cubicBezTo>
                        <a:pt x="862" y="9629"/>
                        <a:pt x="2090" y="10275"/>
                        <a:pt x="2602" y="10329"/>
                      </a:cubicBezTo>
                      <a:cubicBezTo>
                        <a:pt x="2689" y="10339"/>
                        <a:pt x="2774" y="10343"/>
                        <a:pt x="2857" y="10343"/>
                      </a:cubicBezTo>
                      <a:cubicBezTo>
                        <a:pt x="3810" y="10343"/>
                        <a:pt x="4488" y="9770"/>
                        <a:pt x="4684" y="9106"/>
                      </a:cubicBezTo>
                      <a:cubicBezTo>
                        <a:pt x="4922" y="8301"/>
                        <a:pt x="5111" y="6761"/>
                        <a:pt x="5111" y="5946"/>
                      </a:cubicBezTo>
                      <a:lnTo>
                        <a:pt x="5111" y="2844"/>
                      </a:lnTo>
                      <a:lnTo>
                        <a:pt x="2714" y="11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E42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4"/>
                <p:cNvSpPr/>
                <p:nvPr/>
              </p:nvSpPr>
              <p:spPr>
                <a:xfrm>
                  <a:off x="-500494" y="2579852"/>
                  <a:ext cx="460604" cy="93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2" h="10343" extrusionOk="0">
                      <a:moveTo>
                        <a:pt x="1" y="1"/>
                      </a:moveTo>
                      <a:lnTo>
                        <a:pt x="1" y="2413"/>
                      </a:lnTo>
                      <a:lnTo>
                        <a:pt x="595" y="2751"/>
                      </a:lnTo>
                      <a:cubicBezTo>
                        <a:pt x="1242" y="3124"/>
                        <a:pt x="1348" y="3525"/>
                        <a:pt x="1348" y="4389"/>
                      </a:cubicBezTo>
                      <a:lnTo>
                        <a:pt x="1348" y="7640"/>
                      </a:lnTo>
                      <a:cubicBezTo>
                        <a:pt x="1348" y="8264"/>
                        <a:pt x="1149" y="8608"/>
                        <a:pt x="793" y="8608"/>
                      </a:cubicBezTo>
                      <a:cubicBezTo>
                        <a:pt x="658" y="8608"/>
                        <a:pt x="500" y="8558"/>
                        <a:pt x="322" y="8455"/>
                      </a:cubicBezTo>
                      <a:lnTo>
                        <a:pt x="51" y="8308"/>
                      </a:lnTo>
                      <a:lnTo>
                        <a:pt x="51" y="8308"/>
                      </a:lnTo>
                      <a:cubicBezTo>
                        <a:pt x="83" y="8618"/>
                        <a:pt x="133" y="8948"/>
                        <a:pt x="194" y="9260"/>
                      </a:cubicBezTo>
                      <a:cubicBezTo>
                        <a:pt x="862" y="9629"/>
                        <a:pt x="2090" y="10275"/>
                        <a:pt x="2602" y="10329"/>
                      </a:cubicBezTo>
                      <a:cubicBezTo>
                        <a:pt x="2689" y="10339"/>
                        <a:pt x="2774" y="10343"/>
                        <a:pt x="2857" y="10343"/>
                      </a:cubicBezTo>
                      <a:cubicBezTo>
                        <a:pt x="3810" y="10343"/>
                        <a:pt x="4488" y="9770"/>
                        <a:pt x="4684" y="9106"/>
                      </a:cubicBezTo>
                      <a:cubicBezTo>
                        <a:pt x="4922" y="8301"/>
                        <a:pt x="5111" y="6761"/>
                        <a:pt x="5111" y="5946"/>
                      </a:cubicBezTo>
                      <a:lnTo>
                        <a:pt x="5111" y="2844"/>
                      </a:lnTo>
                      <a:lnTo>
                        <a:pt x="2714" y="11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4"/>
                <p:cNvSpPr/>
                <p:nvPr/>
              </p:nvSpPr>
              <p:spPr>
                <a:xfrm>
                  <a:off x="-464273" y="2824930"/>
                  <a:ext cx="685410" cy="92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10295" extrusionOk="0">
                      <a:moveTo>
                        <a:pt x="6312" y="1"/>
                      </a:moveTo>
                      <a:lnTo>
                        <a:pt x="5455" y="181"/>
                      </a:lnTo>
                      <a:lnTo>
                        <a:pt x="5455" y="4577"/>
                      </a:lnTo>
                      <a:cubicBezTo>
                        <a:pt x="5455" y="5850"/>
                        <a:pt x="5201" y="7330"/>
                        <a:pt x="4640" y="7991"/>
                      </a:cubicBezTo>
                      <a:cubicBezTo>
                        <a:pt x="4327" y="8362"/>
                        <a:pt x="3697" y="8635"/>
                        <a:pt x="2930" y="8635"/>
                      </a:cubicBezTo>
                      <a:cubicBezTo>
                        <a:pt x="2324" y="8635"/>
                        <a:pt x="1633" y="8465"/>
                        <a:pt x="946" y="8039"/>
                      </a:cubicBezTo>
                      <a:cubicBezTo>
                        <a:pt x="612" y="7833"/>
                        <a:pt x="295" y="7618"/>
                        <a:pt x="0" y="7410"/>
                      </a:cubicBezTo>
                      <a:lnTo>
                        <a:pt x="0" y="7410"/>
                      </a:lnTo>
                      <a:cubicBezTo>
                        <a:pt x="345" y="8510"/>
                        <a:pt x="788" y="9182"/>
                        <a:pt x="788" y="9182"/>
                      </a:cubicBezTo>
                      <a:lnTo>
                        <a:pt x="792" y="9182"/>
                      </a:lnTo>
                      <a:cubicBezTo>
                        <a:pt x="1206" y="9830"/>
                        <a:pt x="2308" y="10295"/>
                        <a:pt x="3603" y="10295"/>
                      </a:cubicBezTo>
                      <a:cubicBezTo>
                        <a:pt x="4616" y="10295"/>
                        <a:pt x="5509" y="10011"/>
                        <a:pt x="6049" y="9577"/>
                      </a:cubicBezTo>
                      <a:lnTo>
                        <a:pt x="6052" y="9577"/>
                      </a:lnTo>
                      <a:cubicBezTo>
                        <a:pt x="6052" y="9577"/>
                        <a:pt x="7607" y="8445"/>
                        <a:pt x="7607" y="6152"/>
                      </a:cubicBezTo>
                      <a:cubicBezTo>
                        <a:pt x="7607" y="4525"/>
                        <a:pt x="7605" y="506"/>
                        <a:pt x="7605" y="506"/>
                      </a:cubicBezTo>
                      <a:lnTo>
                        <a:pt x="63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4"/>
                <p:cNvSpPr/>
                <p:nvPr/>
              </p:nvSpPr>
              <p:spPr>
                <a:xfrm>
                  <a:off x="-515270" y="2519213"/>
                  <a:ext cx="751275" cy="416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8" h="4625" extrusionOk="0">
                      <a:moveTo>
                        <a:pt x="1364" y="1"/>
                      </a:moveTo>
                      <a:cubicBezTo>
                        <a:pt x="1042" y="1"/>
                        <a:pt x="734" y="65"/>
                        <a:pt x="505" y="197"/>
                      </a:cubicBezTo>
                      <a:cubicBezTo>
                        <a:pt x="0" y="489"/>
                        <a:pt x="65" y="1003"/>
                        <a:pt x="649" y="1340"/>
                      </a:cubicBezTo>
                      <a:lnTo>
                        <a:pt x="5852" y="4346"/>
                      </a:lnTo>
                      <a:cubicBezTo>
                        <a:pt x="6171" y="4530"/>
                        <a:pt x="6583" y="4624"/>
                        <a:pt x="6973" y="4624"/>
                      </a:cubicBezTo>
                      <a:cubicBezTo>
                        <a:pt x="7296" y="4624"/>
                        <a:pt x="7604" y="4560"/>
                        <a:pt x="7832" y="4428"/>
                      </a:cubicBezTo>
                      <a:cubicBezTo>
                        <a:pt x="8338" y="4135"/>
                        <a:pt x="8275" y="3621"/>
                        <a:pt x="7691" y="3285"/>
                      </a:cubicBezTo>
                      <a:lnTo>
                        <a:pt x="7689" y="3285"/>
                      </a:lnTo>
                      <a:lnTo>
                        <a:pt x="2486" y="279"/>
                      </a:lnTo>
                      <a:cubicBezTo>
                        <a:pt x="2166" y="95"/>
                        <a:pt x="1755" y="1"/>
                        <a:pt x="13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4"/>
                <p:cNvSpPr/>
                <p:nvPr/>
              </p:nvSpPr>
              <p:spPr>
                <a:xfrm>
                  <a:off x="-678265" y="2718249"/>
                  <a:ext cx="130018" cy="14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604" extrusionOk="0">
                      <a:moveTo>
                        <a:pt x="1078" y="0"/>
                      </a:moveTo>
                      <a:lnTo>
                        <a:pt x="0" y="612"/>
                      </a:lnTo>
                      <a:lnTo>
                        <a:pt x="367" y="1603"/>
                      </a:lnTo>
                      <a:lnTo>
                        <a:pt x="1443" y="992"/>
                      </a:lnTo>
                      <a:lnTo>
                        <a:pt x="107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4"/>
                <p:cNvSpPr/>
                <p:nvPr/>
              </p:nvSpPr>
              <p:spPr>
                <a:xfrm>
                  <a:off x="-807471" y="2698697"/>
                  <a:ext cx="162275" cy="463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5144" extrusionOk="0">
                      <a:moveTo>
                        <a:pt x="0" y="0"/>
                      </a:moveTo>
                      <a:cubicBezTo>
                        <a:pt x="0" y="289"/>
                        <a:pt x="3" y="506"/>
                        <a:pt x="3" y="766"/>
                      </a:cubicBezTo>
                      <a:cubicBezTo>
                        <a:pt x="3" y="1365"/>
                        <a:pt x="89" y="2326"/>
                        <a:pt x="467" y="3319"/>
                      </a:cubicBezTo>
                      <a:cubicBezTo>
                        <a:pt x="831" y="4276"/>
                        <a:pt x="1731" y="5067"/>
                        <a:pt x="1801" y="5143"/>
                      </a:cubicBezTo>
                      <a:lnTo>
                        <a:pt x="1801" y="1820"/>
                      </a:lnTo>
                      <a:cubicBezTo>
                        <a:pt x="1681" y="1478"/>
                        <a:pt x="1538" y="1074"/>
                        <a:pt x="1434" y="829"/>
                      </a:cubicBezTo>
                      <a:cubicBezTo>
                        <a:pt x="1434" y="829"/>
                        <a:pt x="499" y="28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4"/>
                <p:cNvSpPr/>
                <p:nvPr/>
              </p:nvSpPr>
              <p:spPr>
                <a:xfrm>
                  <a:off x="-807471" y="2643554"/>
                  <a:ext cx="226428" cy="129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3" h="1442" extrusionOk="0">
                      <a:moveTo>
                        <a:pt x="1076" y="1"/>
                      </a:moveTo>
                      <a:lnTo>
                        <a:pt x="0" y="612"/>
                      </a:lnTo>
                      <a:lnTo>
                        <a:pt x="1434" y="1441"/>
                      </a:lnTo>
                      <a:lnTo>
                        <a:pt x="2512" y="829"/>
                      </a:lnTo>
                      <a:lnTo>
                        <a:pt x="10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4"/>
                <p:cNvSpPr/>
                <p:nvPr/>
              </p:nvSpPr>
              <p:spPr>
                <a:xfrm>
                  <a:off x="-645287" y="2807541"/>
                  <a:ext cx="97040" cy="354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936" extrusionOk="0">
                      <a:moveTo>
                        <a:pt x="1077" y="1"/>
                      </a:moveTo>
                      <a:lnTo>
                        <a:pt x="1" y="612"/>
                      </a:lnTo>
                      <a:lnTo>
                        <a:pt x="1" y="3935"/>
                      </a:lnTo>
                      <a:lnTo>
                        <a:pt x="1077" y="3315"/>
                      </a:lnTo>
                      <a:lnTo>
                        <a:pt x="10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4"/>
                <p:cNvSpPr/>
                <p:nvPr/>
              </p:nvSpPr>
              <p:spPr>
                <a:xfrm>
                  <a:off x="-720973" y="2384510"/>
                  <a:ext cx="130288" cy="318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" h="3531" extrusionOk="0">
                      <a:moveTo>
                        <a:pt x="273" y="1"/>
                      </a:moveTo>
                      <a:cubicBezTo>
                        <a:pt x="112" y="1"/>
                        <a:pt x="0" y="115"/>
                        <a:pt x="1" y="358"/>
                      </a:cubicBezTo>
                      <a:cubicBezTo>
                        <a:pt x="3" y="826"/>
                        <a:pt x="3" y="2717"/>
                        <a:pt x="3" y="2717"/>
                      </a:cubicBezTo>
                      <a:lnTo>
                        <a:pt x="1420" y="3531"/>
                      </a:lnTo>
                      <a:cubicBezTo>
                        <a:pt x="1420" y="3531"/>
                        <a:pt x="1446" y="1362"/>
                        <a:pt x="1166" y="802"/>
                      </a:cubicBezTo>
                      <a:cubicBezTo>
                        <a:pt x="907" y="286"/>
                        <a:pt x="528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4"/>
                <p:cNvSpPr/>
                <p:nvPr/>
              </p:nvSpPr>
              <p:spPr>
                <a:xfrm>
                  <a:off x="-799452" y="2386943"/>
                  <a:ext cx="206425" cy="367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1" h="4083" extrusionOk="0">
                      <a:moveTo>
                        <a:pt x="1022" y="1"/>
                      </a:moveTo>
                      <a:lnTo>
                        <a:pt x="0" y="593"/>
                      </a:lnTo>
                      <a:lnTo>
                        <a:pt x="1278" y="4083"/>
                      </a:lnTo>
                      <a:lnTo>
                        <a:pt x="2291" y="3504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4"/>
                <p:cNvSpPr/>
                <p:nvPr/>
              </p:nvSpPr>
              <p:spPr>
                <a:xfrm>
                  <a:off x="-811075" y="2436769"/>
                  <a:ext cx="130288" cy="3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" h="3530" extrusionOk="0">
                      <a:moveTo>
                        <a:pt x="273" y="0"/>
                      </a:moveTo>
                      <a:cubicBezTo>
                        <a:pt x="112" y="0"/>
                        <a:pt x="1" y="114"/>
                        <a:pt x="1" y="357"/>
                      </a:cubicBezTo>
                      <a:cubicBezTo>
                        <a:pt x="1" y="825"/>
                        <a:pt x="1" y="2717"/>
                        <a:pt x="1" y="2717"/>
                      </a:cubicBezTo>
                      <a:lnTo>
                        <a:pt x="1420" y="3530"/>
                      </a:lnTo>
                      <a:cubicBezTo>
                        <a:pt x="1420" y="3530"/>
                        <a:pt x="1446" y="1361"/>
                        <a:pt x="1164" y="801"/>
                      </a:cubicBezTo>
                      <a:cubicBezTo>
                        <a:pt x="906" y="285"/>
                        <a:pt x="528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4"/>
                <p:cNvSpPr/>
                <p:nvPr/>
              </p:nvSpPr>
              <p:spPr>
                <a:xfrm>
                  <a:off x="-674931" y="2545163"/>
                  <a:ext cx="71361" cy="200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2223" extrusionOk="0">
                      <a:moveTo>
                        <a:pt x="558" y="1"/>
                      </a:moveTo>
                      <a:cubicBezTo>
                        <a:pt x="512" y="1"/>
                        <a:pt x="455" y="19"/>
                        <a:pt x="384" y="56"/>
                      </a:cubicBezTo>
                      <a:lnTo>
                        <a:pt x="384" y="54"/>
                      </a:lnTo>
                      <a:cubicBezTo>
                        <a:pt x="113" y="197"/>
                        <a:pt x="0" y="264"/>
                        <a:pt x="50" y="765"/>
                      </a:cubicBezTo>
                      <a:cubicBezTo>
                        <a:pt x="93" y="1214"/>
                        <a:pt x="78" y="2223"/>
                        <a:pt x="78" y="2223"/>
                      </a:cubicBezTo>
                      <a:lnTo>
                        <a:pt x="772" y="1826"/>
                      </a:lnTo>
                      <a:cubicBezTo>
                        <a:pt x="772" y="1826"/>
                        <a:pt x="792" y="867"/>
                        <a:pt x="761" y="472"/>
                      </a:cubicBezTo>
                      <a:cubicBezTo>
                        <a:pt x="740" y="175"/>
                        <a:pt x="70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4"/>
                <p:cNvSpPr/>
                <p:nvPr/>
              </p:nvSpPr>
              <p:spPr>
                <a:xfrm>
                  <a:off x="-573746" y="2824480"/>
                  <a:ext cx="189215" cy="453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" h="5036" extrusionOk="0">
                      <a:moveTo>
                        <a:pt x="394" y="1"/>
                      </a:moveTo>
                      <a:cubicBezTo>
                        <a:pt x="71" y="1"/>
                        <a:pt x="1" y="321"/>
                        <a:pt x="1" y="895"/>
                      </a:cubicBezTo>
                      <a:lnTo>
                        <a:pt x="1" y="3391"/>
                      </a:lnTo>
                      <a:cubicBezTo>
                        <a:pt x="1" y="4053"/>
                        <a:pt x="155" y="4558"/>
                        <a:pt x="1148" y="4966"/>
                      </a:cubicBezTo>
                      <a:cubicBezTo>
                        <a:pt x="1262" y="5013"/>
                        <a:pt x="1360" y="5035"/>
                        <a:pt x="1445" y="5035"/>
                      </a:cubicBezTo>
                      <a:cubicBezTo>
                        <a:pt x="2100" y="5035"/>
                        <a:pt x="1947" y="3697"/>
                        <a:pt x="1920" y="1769"/>
                      </a:cubicBezTo>
                      <a:cubicBezTo>
                        <a:pt x="1914" y="1344"/>
                        <a:pt x="1955" y="726"/>
                        <a:pt x="1124" y="266"/>
                      </a:cubicBezTo>
                      <a:lnTo>
                        <a:pt x="1124" y="268"/>
                      </a:lnTo>
                      <a:cubicBezTo>
                        <a:pt x="796" y="87"/>
                        <a:pt x="561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4"/>
                <p:cNvSpPr/>
                <p:nvPr/>
              </p:nvSpPr>
              <p:spPr>
                <a:xfrm>
                  <a:off x="-623933" y="2854033"/>
                  <a:ext cx="189035" cy="45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5035" extrusionOk="0">
                      <a:moveTo>
                        <a:pt x="394" y="1"/>
                      </a:moveTo>
                      <a:cubicBezTo>
                        <a:pt x="71" y="1"/>
                        <a:pt x="0" y="322"/>
                        <a:pt x="0" y="897"/>
                      </a:cubicBezTo>
                      <a:lnTo>
                        <a:pt x="0" y="3391"/>
                      </a:lnTo>
                      <a:cubicBezTo>
                        <a:pt x="0" y="4055"/>
                        <a:pt x="152" y="4560"/>
                        <a:pt x="1145" y="4966"/>
                      </a:cubicBezTo>
                      <a:cubicBezTo>
                        <a:pt x="1259" y="5012"/>
                        <a:pt x="1358" y="5035"/>
                        <a:pt x="1443" y="5035"/>
                      </a:cubicBezTo>
                      <a:cubicBezTo>
                        <a:pt x="2098" y="5035"/>
                        <a:pt x="1947" y="3698"/>
                        <a:pt x="1920" y="1771"/>
                      </a:cubicBezTo>
                      <a:cubicBezTo>
                        <a:pt x="1913" y="1346"/>
                        <a:pt x="1954" y="727"/>
                        <a:pt x="1124" y="268"/>
                      </a:cubicBezTo>
                      <a:cubicBezTo>
                        <a:pt x="796" y="86"/>
                        <a:pt x="561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4"/>
                <p:cNvSpPr/>
                <p:nvPr/>
              </p:nvSpPr>
              <p:spPr>
                <a:xfrm>
                  <a:off x="-717549" y="2796999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4"/>
                <p:cNvSpPr/>
                <p:nvPr/>
              </p:nvSpPr>
              <p:spPr>
                <a:xfrm>
                  <a:off x="-706016" y="2794566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4"/>
                <p:cNvSpPr/>
                <p:nvPr/>
              </p:nvSpPr>
              <p:spPr>
                <a:xfrm>
                  <a:off x="-27008" y="2928548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4"/>
                <p:cNvSpPr/>
                <p:nvPr/>
              </p:nvSpPr>
              <p:spPr>
                <a:xfrm>
                  <a:off x="-15475" y="2926115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4"/>
                <p:cNvSpPr/>
                <p:nvPr/>
              </p:nvSpPr>
              <p:spPr>
                <a:xfrm>
                  <a:off x="-500223" y="3208857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4"/>
                <p:cNvSpPr/>
                <p:nvPr/>
              </p:nvSpPr>
              <p:spPr>
                <a:xfrm>
                  <a:off x="-488690" y="3206424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4"/>
                <p:cNvSpPr/>
                <p:nvPr/>
              </p:nvSpPr>
              <p:spPr>
                <a:xfrm>
                  <a:off x="-461795" y="2652249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4"/>
                <p:cNvSpPr/>
                <p:nvPr/>
              </p:nvSpPr>
              <p:spPr>
                <a:xfrm>
                  <a:off x="-450262" y="2649816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4"/>
                <p:cNvSpPr/>
                <p:nvPr/>
              </p:nvSpPr>
              <p:spPr>
                <a:xfrm>
                  <a:off x="-335562" y="2746496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4"/>
                <p:cNvSpPr/>
                <p:nvPr/>
              </p:nvSpPr>
              <p:spPr>
                <a:xfrm>
                  <a:off x="-324029" y="2744064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4"/>
                <p:cNvSpPr/>
                <p:nvPr/>
              </p:nvSpPr>
              <p:spPr>
                <a:xfrm>
                  <a:off x="-174009" y="2836463"/>
                  <a:ext cx="38384" cy="6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685" extrusionOk="0">
                      <a:moveTo>
                        <a:pt x="122" y="0"/>
                      </a:moveTo>
                      <a:lnTo>
                        <a:pt x="122" y="0"/>
                      </a:lnTo>
                      <a:cubicBezTo>
                        <a:pt x="50" y="13"/>
                        <a:pt x="0" y="87"/>
                        <a:pt x="0" y="204"/>
                      </a:cubicBezTo>
                      <a:cubicBezTo>
                        <a:pt x="0" y="378"/>
                        <a:pt x="106" y="582"/>
                        <a:pt x="237" y="658"/>
                      </a:cubicBezTo>
                      <a:cubicBezTo>
                        <a:pt x="270" y="676"/>
                        <a:pt x="300" y="685"/>
                        <a:pt x="329" y="685"/>
                      </a:cubicBezTo>
                      <a:cubicBezTo>
                        <a:pt x="367" y="685"/>
                        <a:pt x="400" y="668"/>
                        <a:pt x="425" y="638"/>
                      </a:cubicBezTo>
                      <a:lnTo>
                        <a:pt x="425" y="638"/>
                      </a:lnTo>
                      <a:cubicBezTo>
                        <a:pt x="417" y="640"/>
                        <a:pt x="408" y="641"/>
                        <a:pt x="400" y="641"/>
                      </a:cubicBezTo>
                      <a:cubicBezTo>
                        <a:pt x="372" y="641"/>
                        <a:pt x="341" y="632"/>
                        <a:pt x="308" y="614"/>
                      </a:cubicBezTo>
                      <a:cubicBezTo>
                        <a:pt x="178" y="538"/>
                        <a:pt x="72" y="337"/>
                        <a:pt x="72" y="161"/>
                      </a:cubicBezTo>
                      <a:lnTo>
                        <a:pt x="74" y="161"/>
                      </a:lnTo>
                      <a:cubicBezTo>
                        <a:pt x="74" y="92"/>
                        <a:pt x="91" y="35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4"/>
                <p:cNvSpPr/>
                <p:nvPr/>
              </p:nvSpPr>
              <p:spPr>
                <a:xfrm>
                  <a:off x="-162476" y="2834031"/>
                  <a:ext cx="30635" cy="5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56" extrusionOk="0">
                      <a:moveTo>
                        <a:pt x="85" y="1"/>
                      </a:moveTo>
                      <a:cubicBezTo>
                        <a:pt x="35" y="18"/>
                        <a:pt x="1" y="77"/>
                        <a:pt x="1" y="166"/>
                      </a:cubicBezTo>
                      <a:cubicBezTo>
                        <a:pt x="1" y="307"/>
                        <a:pt x="87" y="471"/>
                        <a:pt x="194" y="532"/>
                      </a:cubicBezTo>
                      <a:cubicBezTo>
                        <a:pt x="222" y="548"/>
                        <a:pt x="248" y="556"/>
                        <a:pt x="271" y="556"/>
                      </a:cubicBezTo>
                      <a:cubicBezTo>
                        <a:pt x="292" y="556"/>
                        <a:pt x="311" y="549"/>
                        <a:pt x="328" y="537"/>
                      </a:cubicBezTo>
                      <a:cubicBezTo>
                        <a:pt x="335" y="513"/>
                        <a:pt x="339" y="489"/>
                        <a:pt x="339" y="461"/>
                      </a:cubicBezTo>
                      <a:cubicBezTo>
                        <a:pt x="339" y="287"/>
                        <a:pt x="233" y="83"/>
                        <a:pt x="103" y="10"/>
                      </a:cubicBezTo>
                      <a:cubicBezTo>
                        <a:pt x="96" y="5"/>
                        <a:pt x="92" y="5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4"/>
                <p:cNvSpPr/>
                <p:nvPr/>
              </p:nvSpPr>
              <p:spPr>
                <a:xfrm>
                  <a:off x="-460821" y="2366670"/>
                  <a:ext cx="111264" cy="24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4"/>
                <p:cNvSpPr/>
                <p:nvPr/>
              </p:nvSpPr>
              <p:spPr>
                <a:xfrm>
                  <a:off x="-457668" y="2366670"/>
                  <a:ext cx="199195" cy="29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4"/>
                <p:cNvSpPr/>
                <p:nvPr/>
              </p:nvSpPr>
              <p:spPr>
                <a:xfrm>
                  <a:off x="-368268" y="2420371"/>
                  <a:ext cx="111444" cy="24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4"/>
                <p:cNvSpPr/>
                <p:nvPr/>
              </p:nvSpPr>
              <p:spPr>
                <a:xfrm>
                  <a:off x="-424232" y="2399287"/>
                  <a:ext cx="134959" cy="82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4"/>
                <p:cNvSpPr/>
                <p:nvPr/>
              </p:nvSpPr>
              <p:spPr>
                <a:xfrm>
                  <a:off x="-442791" y="2488128"/>
                  <a:ext cx="72615" cy="16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4"/>
                <p:cNvSpPr/>
                <p:nvPr/>
              </p:nvSpPr>
              <p:spPr>
                <a:xfrm>
                  <a:off x="-456767" y="2181780"/>
                  <a:ext cx="108561" cy="22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4"/>
                <p:cNvSpPr/>
                <p:nvPr/>
              </p:nvSpPr>
              <p:spPr>
                <a:xfrm>
                  <a:off x="-428388" y="2181780"/>
                  <a:ext cx="151716" cy="276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4"/>
                <p:cNvSpPr/>
                <p:nvPr/>
              </p:nvSpPr>
              <p:spPr>
                <a:xfrm>
                  <a:off x="-366224" y="2234129"/>
                  <a:ext cx="108291" cy="224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4"/>
                <p:cNvSpPr/>
                <p:nvPr/>
              </p:nvSpPr>
              <p:spPr>
                <a:xfrm>
                  <a:off x="-440100" y="2212234"/>
                  <a:ext cx="128292" cy="75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4"/>
                <p:cNvSpPr/>
                <p:nvPr/>
              </p:nvSpPr>
              <p:spPr>
                <a:xfrm>
                  <a:off x="-428838" y="2382798"/>
                  <a:ext cx="74416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4"/>
                <p:cNvSpPr/>
                <p:nvPr/>
              </p:nvSpPr>
              <p:spPr>
                <a:xfrm>
                  <a:off x="-475506" y="1991393"/>
                  <a:ext cx="108381" cy="22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4"/>
                <p:cNvSpPr/>
                <p:nvPr/>
              </p:nvSpPr>
              <p:spPr>
                <a:xfrm>
                  <a:off x="-447127" y="1991393"/>
                  <a:ext cx="151716" cy="276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4"/>
                <p:cNvSpPr/>
                <p:nvPr/>
              </p:nvSpPr>
              <p:spPr>
                <a:xfrm>
                  <a:off x="-385053" y="2043743"/>
                  <a:ext cx="108381" cy="22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4"/>
                <p:cNvSpPr/>
                <p:nvPr/>
              </p:nvSpPr>
              <p:spPr>
                <a:xfrm>
                  <a:off x="-457128" y="2020316"/>
                  <a:ext cx="128292" cy="7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4"/>
                <p:cNvSpPr/>
                <p:nvPr/>
              </p:nvSpPr>
              <p:spPr>
                <a:xfrm>
                  <a:off x="-445415" y="2193493"/>
                  <a:ext cx="74146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4"/>
                <p:cNvSpPr/>
                <p:nvPr/>
              </p:nvSpPr>
              <p:spPr>
                <a:xfrm>
                  <a:off x="-472804" y="1781004"/>
                  <a:ext cx="143337" cy="296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4"/>
                <p:cNvSpPr/>
                <p:nvPr/>
              </p:nvSpPr>
              <p:spPr>
                <a:xfrm>
                  <a:off x="-395414" y="1797313"/>
                  <a:ext cx="100363" cy="279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4"/>
                <p:cNvSpPr/>
                <p:nvPr/>
              </p:nvSpPr>
              <p:spPr>
                <a:xfrm>
                  <a:off x="-460281" y="1894804"/>
                  <a:ext cx="72795" cy="17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4"/>
                <p:cNvSpPr/>
                <p:nvPr/>
              </p:nvSpPr>
              <p:spPr>
                <a:xfrm>
                  <a:off x="-348453" y="2413004"/>
                  <a:ext cx="122259" cy="26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4"/>
                <p:cNvSpPr/>
                <p:nvPr/>
              </p:nvSpPr>
              <p:spPr>
                <a:xfrm>
                  <a:off x="-344988" y="2413004"/>
                  <a:ext cx="218878" cy="324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4"/>
                <p:cNvSpPr/>
                <p:nvPr/>
              </p:nvSpPr>
              <p:spPr>
                <a:xfrm>
                  <a:off x="-246754" y="2471663"/>
                  <a:ext cx="122457" cy="266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4"/>
                <p:cNvSpPr/>
                <p:nvPr/>
              </p:nvSpPr>
              <p:spPr>
                <a:xfrm>
                  <a:off x="-308248" y="2448632"/>
                  <a:ext cx="148295" cy="8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4"/>
                <p:cNvSpPr/>
                <p:nvPr/>
              </p:nvSpPr>
              <p:spPr>
                <a:xfrm>
                  <a:off x="-328641" y="2545674"/>
                  <a:ext cx="79790" cy="181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4"/>
                <p:cNvSpPr/>
                <p:nvPr/>
              </p:nvSpPr>
              <p:spPr>
                <a:xfrm>
                  <a:off x="-343998" y="2211046"/>
                  <a:ext cx="119289" cy="24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34"/>
                <p:cNvSpPr/>
                <p:nvPr/>
              </p:nvSpPr>
              <p:spPr>
                <a:xfrm>
                  <a:off x="-312815" y="2211046"/>
                  <a:ext cx="166708" cy="30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34"/>
                <p:cNvSpPr/>
                <p:nvPr/>
              </p:nvSpPr>
              <p:spPr>
                <a:xfrm>
                  <a:off x="-244508" y="2268228"/>
                  <a:ext cx="118992" cy="24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34"/>
                <p:cNvSpPr/>
                <p:nvPr/>
              </p:nvSpPr>
              <p:spPr>
                <a:xfrm>
                  <a:off x="-325684" y="2244312"/>
                  <a:ext cx="140969" cy="82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34"/>
                <p:cNvSpPr/>
                <p:nvPr/>
              </p:nvSpPr>
              <p:spPr>
                <a:xfrm>
                  <a:off x="-313310" y="2430621"/>
                  <a:ext cx="81770" cy="7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34"/>
                <p:cNvSpPr/>
                <p:nvPr/>
              </p:nvSpPr>
              <p:spPr>
                <a:xfrm>
                  <a:off x="-364589" y="2003085"/>
                  <a:ext cx="119091" cy="24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34"/>
                <p:cNvSpPr/>
                <p:nvPr/>
              </p:nvSpPr>
              <p:spPr>
                <a:xfrm>
                  <a:off x="-333406" y="2003085"/>
                  <a:ext cx="166708" cy="30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34"/>
                <p:cNvSpPr/>
                <p:nvPr/>
              </p:nvSpPr>
              <p:spPr>
                <a:xfrm>
                  <a:off x="-265198" y="2060267"/>
                  <a:ext cx="119091" cy="244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34"/>
                <p:cNvSpPr/>
                <p:nvPr/>
              </p:nvSpPr>
              <p:spPr>
                <a:xfrm>
                  <a:off x="-344394" y="2034678"/>
                  <a:ext cx="140969" cy="82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34"/>
                <p:cNvSpPr/>
                <p:nvPr/>
              </p:nvSpPr>
              <p:spPr>
                <a:xfrm>
                  <a:off x="-331525" y="2223841"/>
                  <a:ext cx="81473" cy="7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4"/>
                <p:cNvSpPr/>
                <p:nvPr/>
              </p:nvSpPr>
              <p:spPr>
                <a:xfrm>
                  <a:off x="-361619" y="1773274"/>
                  <a:ext cx="157501" cy="32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34"/>
                <p:cNvSpPr/>
                <p:nvPr/>
              </p:nvSpPr>
              <p:spPr>
                <a:xfrm>
                  <a:off x="-276582" y="1791088"/>
                  <a:ext cx="110280" cy="305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34"/>
                <p:cNvSpPr/>
                <p:nvPr/>
              </p:nvSpPr>
              <p:spPr>
                <a:xfrm>
                  <a:off x="-347859" y="1897579"/>
                  <a:ext cx="79988" cy="192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34"/>
                <p:cNvSpPr/>
                <p:nvPr/>
              </p:nvSpPr>
              <p:spPr>
                <a:xfrm>
                  <a:off x="-213485" y="2474710"/>
                  <a:ext cx="122259" cy="28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34"/>
                <p:cNvSpPr/>
                <p:nvPr/>
              </p:nvSpPr>
              <p:spPr>
                <a:xfrm>
                  <a:off x="-210020" y="2474710"/>
                  <a:ext cx="218878" cy="341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34"/>
                <p:cNvSpPr/>
                <p:nvPr/>
              </p:nvSpPr>
              <p:spPr>
                <a:xfrm>
                  <a:off x="-111786" y="2536466"/>
                  <a:ext cx="122457" cy="280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34"/>
                <p:cNvSpPr/>
                <p:nvPr/>
              </p:nvSpPr>
              <p:spPr>
                <a:xfrm>
                  <a:off x="-173280" y="2512219"/>
                  <a:ext cx="148295" cy="94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34"/>
                <p:cNvSpPr/>
                <p:nvPr/>
              </p:nvSpPr>
              <p:spPr>
                <a:xfrm>
                  <a:off x="-193673" y="2614386"/>
                  <a:ext cx="79790" cy="191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34"/>
                <p:cNvSpPr/>
                <p:nvPr/>
              </p:nvSpPr>
              <p:spPr>
                <a:xfrm>
                  <a:off x="-209030" y="2262086"/>
                  <a:ext cx="119289" cy="25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34"/>
                <p:cNvSpPr/>
                <p:nvPr/>
              </p:nvSpPr>
              <p:spPr>
                <a:xfrm>
                  <a:off x="-177847" y="2262086"/>
                  <a:ext cx="166708" cy="317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34"/>
                <p:cNvSpPr/>
                <p:nvPr/>
              </p:nvSpPr>
              <p:spPr>
                <a:xfrm>
                  <a:off x="-109540" y="2322288"/>
                  <a:ext cx="118992" cy="257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34"/>
                <p:cNvSpPr/>
                <p:nvPr/>
              </p:nvSpPr>
              <p:spPr>
                <a:xfrm>
                  <a:off x="-190716" y="2297109"/>
                  <a:ext cx="140969" cy="86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34"/>
                <p:cNvSpPr/>
                <p:nvPr/>
              </p:nvSpPr>
              <p:spPr>
                <a:xfrm>
                  <a:off x="-178342" y="2493257"/>
                  <a:ext cx="81770" cy="7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34"/>
                <p:cNvSpPr/>
                <p:nvPr/>
              </p:nvSpPr>
              <p:spPr>
                <a:xfrm>
                  <a:off x="-229621" y="2043142"/>
                  <a:ext cx="119091" cy="25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34"/>
                <p:cNvSpPr/>
                <p:nvPr/>
              </p:nvSpPr>
              <p:spPr>
                <a:xfrm>
                  <a:off x="-198438" y="2043142"/>
                  <a:ext cx="166708" cy="317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34"/>
                <p:cNvSpPr/>
                <p:nvPr/>
              </p:nvSpPr>
              <p:spPr>
                <a:xfrm>
                  <a:off x="-130230" y="2103344"/>
                  <a:ext cx="119091" cy="25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34"/>
                <p:cNvSpPr/>
                <p:nvPr/>
              </p:nvSpPr>
              <p:spPr>
                <a:xfrm>
                  <a:off x="-209426" y="2076403"/>
                  <a:ext cx="140969" cy="8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34"/>
                <p:cNvSpPr/>
                <p:nvPr/>
              </p:nvSpPr>
              <p:spPr>
                <a:xfrm>
                  <a:off x="-196557" y="2275556"/>
                  <a:ext cx="81473" cy="7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34"/>
                <p:cNvSpPr/>
                <p:nvPr/>
              </p:nvSpPr>
              <p:spPr>
                <a:xfrm>
                  <a:off x="-226651" y="1801194"/>
                  <a:ext cx="157501" cy="34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34"/>
                <p:cNvSpPr/>
                <p:nvPr/>
              </p:nvSpPr>
              <p:spPr>
                <a:xfrm>
                  <a:off x="-141614" y="1819949"/>
                  <a:ext cx="110280" cy="32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34"/>
                <p:cNvSpPr/>
                <p:nvPr/>
              </p:nvSpPr>
              <p:spPr>
                <a:xfrm>
                  <a:off x="-212891" y="1932064"/>
                  <a:ext cx="79988" cy="20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34"/>
                <p:cNvSpPr/>
                <p:nvPr/>
              </p:nvSpPr>
              <p:spPr>
                <a:xfrm>
                  <a:off x="-52955" y="2568786"/>
                  <a:ext cx="120567" cy="263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2703" extrusionOk="0">
                      <a:moveTo>
                        <a:pt x="1234" y="0"/>
                      </a:moveTo>
                      <a:cubicBezTo>
                        <a:pt x="833" y="234"/>
                        <a:pt x="445" y="360"/>
                        <a:pt x="215" y="829"/>
                      </a:cubicBezTo>
                      <a:cubicBezTo>
                        <a:pt x="0" y="1271"/>
                        <a:pt x="35" y="2703"/>
                        <a:pt x="35" y="2703"/>
                      </a:cubicBezTo>
                      <a:lnTo>
                        <a:pt x="1234" y="2013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34"/>
                <p:cNvSpPr/>
                <p:nvPr/>
              </p:nvSpPr>
              <p:spPr>
                <a:xfrm>
                  <a:off x="-49538" y="2568786"/>
                  <a:ext cx="215849" cy="32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3300" extrusionOk="0">
                      <a:moveTo>
                        <a:pt x="1199" y="0"/>
                      </a:moveTo>
                      <a:lnTo>
                        <a:pt x="0" y="2703"/>
                      </a:lnTo>
                      <a:lnTo>
                        <a:pt x="1011" y="3299"/>
                      </a:lnTo>
                      <a:lnTo>
                        <a:pt x="2210" y="597"/>
                      </a:lnTo>
                      <a:lnTo>
                        <a:pt x="119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34"/>
                <p:cNvSpPr/>
                <p:nvPr/>
              </p:nvSpPr>
              <p:spPr>
                <a:xfrm>
                  <a:off x="47337" y="2626977"/>
                  <a:ext cx="120762" cy="264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2704" extrusionOk="0">
                      <a:moveTo>
                        <a:pt x="1236" y="1"/>
                      </a:moveTo>
                      <a:cubicBezTo>
                        <a:pt x="835" y="233"/>
                        <a:pt x="447" y="359"/>
                        <a:pt x="217" y="827"/>
                      </a:cubicBezTo>
                      <a:cubicBezTo>
                        <a:pt x="0" y="1272"/>
                        <a:pt x="35" y="2703"/>
                        <a:pt x="35" y="2703"/>
                      </a:cubicBezTo>
                      <a:lnTo>
                        <a:pt x="1236" y="2011"/>
                      </a:lnTo>
                      <a:lnTo>
                        <a:pt x="1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34"/>
                <p:cNvSpPr/>
                <p:nvPr/>
              </p:nvSpPr>
              <p:spPr>
                <a:xfrm>
                  <a:off x="-13307" y="2604130"/>
                  <a:ext cx="146242" cy="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912" extrusionOk="0">
                      <a:moveTo>
                        <a:pt x="450" y="0"/>
                      </a:moveTo>
                      <a:cubicBezTo>
                        <a:pt x="450" y="0"/>
                        <a:pt x="292" y="72"/>
                        <a:pt x="157" y="219"/>
                      </a:cubicBezTo>
                      <a:cubicBezTo>
                        <a:pt x="83" y="298"/>
                        <a:pt x="1" y="467"/>
                        <a:pt x="1" y="467"/>
                      </a:cubicBezTo>
                      <a:lnTo>
                        <a:pt x="788" y="911"/>
                      </a:lnTo>
                      <a:cubicBezTo>
                        <a:pt x="788" y="911"/>
                        <a:pt x="836" y="760"/>
                        <a:pt x="986" y="632"/>
                      </a:cubicBezTo>
                      <a:cubicBezTo>
                        <a:pt x="1127" y="508"/>
                        <a:pt x="1200" y="449"/>
                        <a:pt x="1307" y="386"/>
                      </a:cubicBezTo>
                      <a:cubicBezTo>
                        <a:pt x="1497" y="276"/>
                        <a:pt x="450" y="0"/>
                        <a:pt x="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34"/>
                <p:cNvSpPr/>
                <p:nvPr/>
              </p:nvSpPr>
              <p:spPr>
                <a:xfrm>
                  <a:off x="-33418" y="2700398"/>
                  <a:ext cx="78686" cy="18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1845" extrusionOk="0">
                      <a:moveTo>
                        <a:pt x="249" y="1"/>
                      </a:moveTo>
                      <a:cubicBezTo>
                        <a:pt x="162" y="1"/>
                        <a:pt x="113" y="87"/>
                        <a:pt x="70" y="303"/>
                      </a:cubicBezTo>
                      <a:cubicBezTo>
                        <a:pt x="1" y="665"/>
                        <a:pt x="9" y="1435"/>
                        <a:pt x="9" y="1435"/>
                      </a:cubicBezTo>
                      <a:lnTo>
                        <a:pt x="704" y="1845"/>
                      </a:lnTo>
                      <a:cubicBezTo>
                        <a:pt x="704" y="1845"/>
                        <a:pt x="684" y="1038"/>
                        <a:pt x="743" y="689"/>
                      </a:cubicBezTo>
                      <a:cubicBezTo>
                        <a:pt x="805" y="303"/>
                        <a:pt x="671" y="218"/>
                        <a:pt x="493" y="108"/>
                      </a:cubicBezTo>
                      <a:cubicBezTo>
                        <a:pt x="387" y="41"/>
                        <a:pt x="309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34"/>
                <p:cNvSpPr/>
                <p:nvPr/>
              </p:nvSpPr>
              <p:spPr>
                <a:xfrm>
                  <a:off x="-48562" y="2368440"/>
                  <a:ext cx="117638" cy="2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2484" extrusionOk="0">
                      <a:moveTo>
                        <a:pt x="996" y="0"/>
                      </a:moveTo>
                      <a:cubicBezTo>
                        <a:pt x="996" y="0"/>
                        <a:pt x="541" y="172"/>
                        <a:pt x="255" y="402"/>
                      </a:cubicBezTo>
                      <a:cubicBezTo>
                        <a:pt x="72" y="547"/>
                        <a:pt x="1" y="798"/>
                        <a:pt x="72" y="1562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5" y="1866"/>
                      </a:ln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34"/>
                <p:cNvSpPr/>
                <p:nvPr/>
              </p:nvSpPr>
              <p:spPr>
                <a:xfrm>
                  <a:off x="-17810" y="2368440"/>
                  <a:ext cx="164401" cy="29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8" extrusionOk="0">
                      <a:moveTo>
                        <a:pt x="681" y="0"/>
                      </a:moveTo>
                      <a:lnTo>
                        <a:pt x="0" y="2484"/>
                      </a:lnTo>
                      <a:lnTo>
                        <a:pt x="1005" y="3067"/>
                      </a:lnTo>
                      <a:lnTo>
                        <a:pt x="1683" y="582"/>
                      </a:lnTo>
                      <a:lnTo>
                        <a:pt x="6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34"/>
                <p:cNvSpPr/>
                <p:nvPr/>
              </p:nvSpPr>
              <p:spPr>
                <a:xfrm>
                  <a:off x="49552" y="2425165"/>
                  <a:ext cx="117345" cy="242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2487" extrusionOk="0">
                      <a:moveTo>
                        <a:pt x="993" y="1"/>
                      </a:moveTo>
                      <a:cubicBezTo>
                        <a:pt x="993" y="1"/>
                        <a:pt x="540" y="174"/>
                        <a:pt x="254" y="402"/>
                      </a:cubicBezTo>
                      <a:cubicBezTo>
                        <a:pt x="72" y="547"/>
                        <a:pt x="0" y="799"/>
                        <a:pt x="72" y="1562"/>
                      </a:cubicBezTo>
                      <a:cubicBezTo>
                        <a:pt x="132" y="2230"/>
                        <a:pt x="315" y="2486"/>
                        <a:pt x="315" y="2486"/>
                      </a:cubicBezTo>
                      <a:lnTo>
                        <a:pt x="1202" y="1866"/>
                      </a:lnTo>
                      <a:lnTo>
                        <a:pt x="9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34"/>
                <p:cNvSpPr/>
                <p:nvPr/>
              </p:nvSpPr>
              <p:spPr>
                <a:xfrm>
                  <a:off x="-30501" y="2401440"/>
                  <a:ext cx="139018" cy="81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38" extrusionOk="0">
                      <a:moveTo>
                        <a:pt x="395" y="1"/>
                      </a:moveTo>
                      <a:cubicBezTo>
                        <a:pt x="395" y="1"/>
                        <a:pt x="241" y="64"/>
                        <a:pt x="139" y="135"/>
                      </a:cubicBezTo>
                      <a:cubicBezTo>
                        <a:pt x="52" y="196"/>
                        <a:pt x="0" y="380"/>
                        <a:pt x="0" y="380"/>
                      </a:cubicBezTo>
                      <a:lnTo>
                        <a:pt x="814" y="838"/>
                      </a:lnTo>
                      <a:cubicBezTo>
                        <a:pt x="814" y="838"/>
                        <a:pt x="853" y="701"/>
                        <a:pt x="909" y="630"/>
                      </a:cubicBezTo>
                      <a:cubicBezTo>
                        <a:pt x="1026" y="482"/>
                        <a:pt x="1126" y="443"/>
                        <a:pt x="1234" y="380"/>
                      </a:cubicBezTo>
                      <a:cubicBezTo>
                        <a:pt x="1423" y="270"/>
                        <a:pt x="395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34"/>
                <p:cNvSpPr/>
                <p:nvPr/>
              </p:nvSpPr>
              <p:spPr>
                <a:xfrm>
                  <a:off x="-18298" y="2586263"/>
                  <a:ext cx="80638" cy="7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730" extrusionOk="0">
                      <a:moveTo>
                        <a:pt x="35" y="1"/>
                      </a:moveTo>
                      <a:cubicBezTo>
                        <a:pt x="8" y="1"/>
                        <a:pt x="1" y="20"/>
                        <a:pt x="8" y="62"/>
                      </a:cubicBezTo>
                      <a:cubicBezTo>
                        <a:pt x="25" y="168"/>
                        <a:pt x="92" y="305"/>
                        <a:pt x="92" y="305"/>
                      </a:cubicBezTo>
                      <a:lnTo>
                        <a:pt x="825" y="730"/>
                      </a:lnTo>
                      <a:cubicBezTo>
                        <a:pt x="825" y="730"/>
                        <a:pt x="791" y="663"/>
                        <a:pt x="751" y="522"/>
                      </a:cubicBezTo>
                      <a:cubicBezTo>
                        <a:pt x="704" y="353"/>
                        <a:pt x="589" y="274"/>
                        <a:pt x="346" y="144"/>
                      </a:cubicBezTo>
                      <a:cubicBezTo>
                        <a:pt x="174" y="52"/>
                        <a:pt x="79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34"/>
                <p:cNvSpPr/>
                <p:nvPr/>
              </p:nvSpPr>
              <p:spPr>
                <a:xfrm>
                  <a:off x="-68868" y="2162137"/>
                  <a:ext cx="117443" cy="24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4" y="402"/>
                      </a:cubicBezTo>
                      <a:cubicBezTo>
                        <a:pt x="72" y="547"/>
                        <a:pt x="1" y="797"/>
                        <a:pt x="72" y="1560"/>
                      </a:cubicBezTo>
                      <a:cubicBezTo>
                        <a:pt x="133" y="2230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34"/>
                <p:cNvSpPr/>
                <p:nvPr/>
              </p:nvSpPr>
              <p:spPr>
                <a:xfrm>
                  <a:off x="-38116" y="2162137"/>
                  <a:ext cx="164401" cy="29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066" extrusionOk="0">
                      <a:moveTo>
                        <a:pt x="679" y="1"/>
                      </a:moveTo>
                      <a:lnTo>
                        <a:pt x="0" y="2484"/>
                      </a:lnTo>
                      <a:lnTo>
                        <a:pt x="1004" y="3065"/>
                      </a:lnTo>
                      <a:lnTo>
                        <a:pt x="1683" y="582"/>
                      </a:ln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34"/>
                <p:cNvSpPr/>
                <p:nvPr/>
              </p:nvSpPr>
              <p:spPr>
                <a:xfrm>
                  <a:off x="29148" y="2218863"/>
                  <a:ext cx="117443" cy="24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2485" extrusionOk="0">
                      <a:moveTo>
                        <a:pt x="994" y="1"/>
                      </a:moveTo>
                      <a:cubicBezTo>
                        <a:pt x="994" y="1"/>
                        <a:pt x="541" y="172"/>
                        <a:pt x="255" y="402"/>
                      </a:cubicBezTo>
                      <a:cubicBezTo>
                        <a:pt x="72" y="548"/>
                        <a:pt x="1" y="797"/>
                        <a:pt x="72" y="1560"/>
                      </a:cubicBezTo>
                      <a:cubicBezTo>
                        <a:pt x="133" y="2231"/>
                        <a:pt x="315" y="2484"/>
                        <a:pt x="315" y="2484"/>
                      </a:cubicBezTo>
                      <a:lnTo>
                        <a:pt x="1202" y="1866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4"/>
                <p:cNvSpPr/>
                <p:nvPr/>
              </p:nvSpPr>
              <p:spPr>
                <a:xfrm>
                  <a:off x="-48953" y="2193478"/>
                  <a:ext cx="139018" cy="8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" h="841" extrusionOk="0">
                      <a:moveTo>
                        <a:pt x="393" y="1"/>
                      </a:moveTo>
                      <a:cubicBezTo>
                        <a:pt x="393" y="1"/>
                        <a:pt x="239" y="64"/>
                        <a:pt x="137" y="137"/>
                      </a:cubicBezTo>
                      <a:cubicBezTo>
                        <a:pt x="50" y="198"/>
                        <a:pt x="1" y="380"/>
                        <a:pt x="1" y="380"/>
                      </a:cubicBezTo>
                      <a:lnTo>
                        <a:pt x="812" y="840"/>
                      </a:lnTo>
                      <a:cubicBezTo>
                        <a:pt x="812" y="840"/>
                        <a:pt x="851" y="703"/>
                        <a:pt x="907" y="632"/>
                      </a:cubicBezTo>
                      <a:cubicBezTo>
                        <a:pt x="1024" y="484"/>
                        <a:pt x="1126" y="443"/>
                        <a:pt x="1232" y="380"/>
                      </a:cubicBezTo>
                      <a:cubicBezTo>
                        <a:pt x="1423" y="272"/>
                        <a:pt x="393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34"/>
                <p:cNvSpPr/>
                <p:nvPr/>
              </p:nvSpPr>
              <p:spPr>
                <a:xfrm>
                  <a:off x="-36261" y="2381132"/>
                  <a:ext cx="80345" cy="7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730" extrusionOk="0">
                      <a:moveTo>
                        <a:pt x="34" y="0"/>
                      </a:moveTo>
                      <a:cubicBezTo>
                        <a:pt x="8" y="0"/>
                        <a:pt x="1" y="20"/>
                        <a:pt x="7" y="61"/>
                      </a:cubicBezTo>
                      <a:cubicBezTo>
                        <a:pt x="25" y="167"/>
                        <a:pt x="92" y="304"/>
                        <a:pt x="92" y="304"/>
                      </a:cubicBezTo>
                      <a:lnTo>
                        <a:pt x="823" y="729"/>
                      </a:lnTo>
                      <a:cubicBezTo>
                        <a:pt x="823" y="729"/>
                        <a:pt x="790" y="662"/>
                        <a:pt x="751" y="521"/>
                      </a:cubicBezTo>
                      <a:cubicBezTo>
                        <a:pt x="701" y="352"/>
                        <a:pt x="586" y="274"/>
                        <a:pt x="346" y="144"/>
                      </a:cubicBezTo>
                      <a:cubicBezTo>
                        <a:pt x="173" y="51"/>
                        <a:pt x="78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34"/>
                <p:cNvSpPr/>
                <p:nvPr/>
              </p:nvSpPr>
              <p:spPr>
                <a:xfrm>
                  <a:off x="-65939" y="1934160"/>
                  <a:ext cx="155321" cy="32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3286" extrusionOk="0">
                      <a:moveTo>
                        <a:pt x="1162" y="1"/>
                      </a:moveTo>
                      <a:cubicBezTo>
                        <a:pt x="1093" y="1"/>
                        <a:pt x="1018" y="14"/>
                        <a:pt x="940" y="50"/>
                      </a:cubicBezTo>
                      <a:lnTo>
                        <a:pt x="940" y="52"/>
                      </a:lnTo>
                      <a:cubicBezTo>
                        <a:pt x="578" y="214"/>
                        <a:pt x="172" y="863"/>
                        <a:pt x="86" y="1397"/>
                      </a:cubicBezTo>
                      <a:cubicBezTo>
                        <a:pt x="1" y="1932"/>
                        <a:pt x="205" y="2809"/>
                        <a:pt x="205" y="2809"/>
                      </a:cubicBezTo>
                      <a:lnTo>
                        <a:pt x="1023" y="3286"/>
                      </a:lnTo>
                      <a:cubicBezTo>
                        <a:pt x="1023" y="3286"/>
                        <a:pt x="1120" y="2459"/>
                        <a:pt x="1194" y="1869"/>
                      </a:cubicBezTo>
                      <a:cubicBezTo>
                        <a:pt x="1270" y="1282"/>
                        <a:pt x="1591" y="182"/>
                        <a:pt x="1591" y="182"/>
                      </a:cubicBezTo>
                      <a:cubicBezTo>
                        <a:pt x="1591" y="182"/>
                        <a:pt x="1412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6" name="Google Shape;3376;p34"/>
                <p:cNvSpPr/>
                <p:nvPr/>
              </p:nvSpPr>
              <p:spPr>
                <a:xfrm>
                  <a:off x="17921" y="1951831"/>
                  <a:ext cx="108754" cy="3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3107" extrusionOk="0">
                      <a:moveTo>
                        <a:pt x="732" y="1"/>
                      </a:moveTo>
                      <a:cubicBezTo>
                        <a:pt x="732" y="1"/>
                        <a:pt x="424" y="357"/>
                        <a:pt x="200" y="1062"/>
                      </a:cubicBezTo>
                      <a:lnTo>
                        <a:pt x="203" y="1062"/>
                      </a:lnTo>
                      <a:cubicBezTo>
                        <a:pt x="1" y="1699"/>
                        <a:pt x="164" y="3107"/>
                        <a:pt x="164" y="3107"/>
                      </a:cubicBezTo>
                      <a:lnTo>
                        <a:pt x="1114" y="2558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7" name="Google Shape;3377;p34"/>
                <p:cNvSpPr/>
                <p:nvPr/>
              </p:nvSpPr>
              <p:spPr>
                <a:xfrm>
                  <a:off x="-52369" y="2057472"/>
                  <a:ext cx="78881" cy="190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" h="1954" extrusionOk="0">
                      <a:moveTo>
                        <a:pt x="278" y="0"/>
                      </a:moveTo>
                      <a:cubicBezTo>
                        <a:pt x="163" y="0"/>
                        <a:pt x="131" y="103"/>
                        <a:pt x="79" y="279"/>
                      </a:cubicBezTo>
                      <a:cubicBezTo>
                        <a:pt x="0" y="535"/>
                        <a:pt x="189" y="1593"/>
                        <a:pt x="189" y="1593"/>
                      </a:cubicBezTo>
                      <a:lnTo>
                        <a:pt x="807" y="1953"/>
                      </a:lnTo>
                      <a:cubicBezTo>
                        <a:pt x="807" y="1953"/>
                        <a:pt x="692" y="893"/>
                        <a:pt x="705" y="617"/>
                      </a:cubicBezTo>
                      <a:cubicBezTo>
                        <a:pt x="721" y="344"/>
                        <a:pt x="760" y="194"/>
                        <a:pt x="497" y="68"/>
                      </a:cubicBezTo>
                      <a:cubicBezTo>
                        <a:pt x="400" y="22"/>
                        <a:pt x="330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8" name="Google Shape;3378;p34"/>
              <p:cNvSpPr/>
              <p:nvPr/>
            </p:nvSpPr>
            <p:spPr>
              <a:xfrm>
                <a:off x="471318" y="1318412"/>
                <a:ext cx="52415" cy="134343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2354" extrusionOk="0">
                    <a:moveTo>
                      <a:pt x="482" y="1"/>
                    </a:moveTo>
                    <a:lnTo>
                      <a:pt x="0" y="276"/>
                    </a:lnTo>
                    <a:lnTo>
                      <a:pt x="0" y="12353"/>
                    </a:lnTo>
                    <a:lnTo>
                      <a:pt x="482" y="12073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4"/>
              <p:cNvSpPr/>
              <p:nvPr/>
            </p:nvSpPr>
            <p:spPr>
              <a:xfrm>
                <a:off x="423144" y="1321240"/>
                <a:ext cx="48283" cy="134061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2328" extrusionOk="0">
                    <a:moveTo>
                      <a:pt x="1" y="1"/>
                    </a:moveTo>
                    <a:lnTo>
                      <a:pt x="1" y="12071"/>
                    </a:lnTo>
                    <a:lnTo>
                      <a:pt x="443" y="12327"/>
                    </a:lnTo>
                    <a:lnTo>
                      <a:pt x="443" y="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80" name="Google Shape;3380;p34"/>
              <p:cNvCxnSpPr/>
              <p:nvPr/>
            </p:nvCxnSpPr>
            <p:spPr>
              <a:xfrm>
                <a:off x="729550" y="1470600"/>
                <a:ext cx="0" cy="28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1" name="Google Shape;3381;p34"/>
              <p:cNvCxnSpPr/>
              <p:nvPr/>
            </p:nvCxnSpPr>
            <p:spPr>
              <a:xfrm>
                <a:off x="688200" y="1470600"/>
                <a:ext cx="0" cy="38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CC6230-501B-FA66-189D-78CFC4F70971}"/>
              </a:ext>
            </a:extLst>
          </p:cNvPr>
          <p:cNvSpPr txBox="1"/>
          <p:nvPr/>
        </p:nvSpPr>
        <p:spPr>
          <a:xfrm>
            <a:off x="442446" y="366320"/>
            <a:ext cx="6641310" cy="98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800" b="1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trữ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i="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ID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Dung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endParaRPr lang="en-ID" sz="2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3">
            <a:extLst>
              <a:ext uri="{FF2B5EF4-FFF2-40B4-BE49-F238E27FC236}">
                <a16:creationId xmlns:a16="http://schemas.microsoft.com/office/drawing/2014/main" id="{6D19062D-8A54-FC5D-1F9F-0DA7ED46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3" r="12603"/>
          <a:stretch>
            <a:fillRect/>
          </a:stretch>
        </p:blipFill>
        <p:spPr>
          <a:xfrm>
            <a:off x="415734" y="4155449"/>
            <a:ext cx="697259" cy="5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2CA28-A727-1C7B-81DA-94A879FE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951" y="2946991"/>
            <a:ext cx="2491616" cy="1794859"/>
          </a:xfrm>
          <a:prstGeom prst="rect">
            <a:avLst/>
          </a:prstGeom>
        </p:spPr>
      </p:pic>
      <p:grpSp>
        <p:nvGrpSpPr>
          <p:cNvPr id="23" name="Google Shape;3049;p32">
            <a:extLst>
              <a:ext uri="{FF2B5EF4-FFF2-40B4-BE49-F238E27FC236}">
                <a16:creationId xmlns:a16="http://schemas.microsoft.com/office/drawing/2014/main" id="{F07B978C-BC28-0D3F-6D92-EA30B03C1C19}"/>
              </a:ext>
            </a:extLst>
          </p:cNvPr>
          <p:cNvGrpSpPr/>
          <p:nvPr/>
        </p:nvGrpSpPr>
        <p:grpSpPr>
          <a:xfrm rot="10800000">
            <a:off x="1180816" y="4448649"/>
            <a:ext cx="782500" cy="277850"/>
            <a:chOff x="1181525" y="4444275"/>
            <a:chExt cx="782500" cy="277850"/>
          </a:xfrm>
        </p:grpSpPr>
        <p:sp>
          <p:nvSpPr>
            <p:cNvPr id="24" name="Google Shape;3050;p32">
              <a:extLst>
                <a:ext uri="{FF2B5EF4-FFF2-40B4-BE49-F238E27FC236}">
                  <a16:creationId xmlns:a16="http://schemas.microsoft.com/office/drawing/2014/main" id="{BDA033A4-34FC-A505-BA3B-1110D0828704}"/>
                </a:ext>
              </a:extLst>
            </p:cNvPr>
            <p:cNvSpPr/>
            <p:nvPr/>
          </p:nvSpPr>
          <p:spPr>
            <a:xfrm>
              <a:off x="143520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2" y="11114"/>
                  </a:lnTo>
                  <a:lnTo>
                    <a:pt x="2724" y="5557"/>
                  </a:lnTo>
                  <a:lnTo>
                    <a:pt x="5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51;p32">
              <a:extLst>
                <a:ext uri="{FF2B5EF4-FFF2-40B4-BE49-F238E27FC236}">
                  <a16:creationId xmlns:a16="http://schemas.microsoft.com/office/drawing/2014/main" id="{EFB28A8C-F035-2B93-961D-DADEA826DE6B}"/>
                </a:ext>
              </a:extLst>
            </p:cNvPr>
            <p:cNvSpPr/>
            <p:nvPr/>
          </p:nvSpPr>
          <p:spPr>
            <a:xfrm>
              <a:off x="1308350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2;p32">
              <a:extLst>
                <a:ext uri="{FF2B5EF4-FFF2-40B4-BE49-F238E27FC236}">
                  <a16:creationId xmlns:a16="http://schemas.microsoft.com/office/drawing/2014/main" id="{491804A3-0F8C-2567-943C-59BD7AE014D3}"/>
                </a:ext>
              </a:extLst>
            </p:cNvPr>
            <p:cNvSpPr/>
            <p:nvPr/>
          </p:nvSpPr>
          <p:spPr>
            <a:xfrm>
              <a:off x="1181525" y="4444275"/>
              <a:ext cx="148400" cy="277850"/>
            </a:xfrm>
            <a:custGeom>
              <a:avLst/>
              <a:gdLst/>
              <a:ahLst/>
              <a:cxnLst/>
              <a:rect l="l" t="t" r="r" b="b"/>
              <a:pathLst>
                <a:path w="5936" h="11114" extrusionOk="0">
                  <a:moveTo>
                    <a:pt x="3211" y="0"/>
                  </a:moveTo>
                  <a:lnTo>
                    <a:pt x="1" y="5557"/>
                  </a:lnTo>
                  <a:lnTo>
                    <a:pt x="3211" y="11114"/>
                  </a:lnTo>
                  <a:lnTo>
                    <a:pt x="5935" y="11114"/>
                  </a:lnTo>
                  <a:lnTo>
                    <a:pt x="2725" y="5557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3;p32">
              <a:extLst>
                <a:ext uri="{FF2B5EF4-FFF2-40B4-BE49-F238E27FC236}">
                  <a16:creationId xmlns:a16="http://schemas.microsoft.com/office/drawing/2014/main" id="{2018D269-94F5-9B98-5561-69C772DFE8D8}"/>
                </a:ext>
              </a:extLst>
            </p:cNvPr>
            <p:cNvSpPr/>
            <p:nvPr/>
          </p:nvSpPr>
          <p:spPr>
            <a:xfrm>
              <a:off x="1562025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8" y="0"/>
                  </a:moveTo>
                  <a:lnTo>
                    <a:pt x="0" y="5557"/>
                  </a:lnTo>
                  <a:lnTo>
                    <a:pt x="3208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4;p32">
              <a:extLst>
                <a:ext uri="{FF2B5EF4-FFF2-40B4-BE49-F238E27FC236}">
                  <a16:creationId xmlns:a16="http://schemas.microsoft.com/office/drawing/2014/main" id="{F896E9E8-3EF0-A5A3-F9FC-77B7D1CE12E4}"/>
                </a:ext>
              </a:extLst>
            </p:cNvPr>
            <p:cNvSpPr/>
            <p:nvPr/>
          </p:nvSpPr>
          <p:spPr>
            <a:xfrm>
              <a:off x="1688850" y="4444275"/>
              <a:ext cx="148325" cy="277850"/>
            </a:xfrm>
            <a:custGeom>
              <a:avLst/>
              <a:gdLst/>
              <a:ahLst/>
              <a:cxnLst/>
              <a:rect l="l" t="t" r="r" b="b"/>
              <a:pathLst>
                <a:path w="5933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5;p32">
              <a:extLst>
                <a:ext uri="{FF2B5EF4-FFF2-40B4-BE49-F238E27FC236}">
                  <a16:creationId xmlns:a16="http://schemas.microsoft.com/office/drawing/2014/main" id="{CB05396E-FE49-D874-7247-1CEAF4A07EE3}"/>
                </a:ext>
              </a:extLst>
            </p:cNvPr>
            <p:cNvSpPr/>
            <p:nvPr/>
          </p:nvSpPr>
          <p:spPr>
            <a:xfrm>
              <a:off x="1815675" y="4444275"/>
              <a:ext cx="148350" cy="277850"/>
            </a:xfrm>
            <a:custGeom>
              <a:avLst/>
              <a:gdLst/>
              <a:ahLst/>
              <a:cxnLst/>
              <a:rect l="l" t="t" r="r" b="b"/>
              <a:pathLst>
                <a:path w="5934" h="11114" extrusionOk="0">
                  <a:moveTo>
                    <a:pt x="3209" y="0"/>
                  </a:moveTo>
                  <a:lnTo>
                    <a:pt x="1" y="5557"/>
                  </a:lnTo>
                  <a:lnTo>
                    <a:pt x="3209" y="11114"/>
                  </a:lnTo>
                  <a:lnTo>
                    <a:pt x="5933" y="11114"/>
                  </a:lnTo>
                  <a:lnTo>
                    <a:pt x="2725" y="5557"/>
                  </a:lnTo>
                  <a:lnTo>
                    <a:pt x="5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97120F-FE33-9FCB-40A9-8F3DAAB8ADDB}"/>
              </a:ext>
            </a:extLst>
          </p:cNvPr>
          <p:cNvSpPr txBox="1"/>
          <p:nvPr/>
        </p:nvSpPr>
        <p:spPr>
          <a:xfrm>
            <a:off x="845335" y="1435531"/>
            <a:ext cx="5821581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Cho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237B8-1B32-1575-211E-9497ACF07189}"/>
              </a:ext>
            </a:extLst>
          </p:cNvPr>
          <p:cNvSpPr txBox="1"/>
          <p:nvPr/>
        </p:nvSpPr>
        <p:spPr>
          <a:xfrm>
            <a:off x="845335" y="2301542"/>
            <a:ext cx="4724400" cy="1716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ổ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18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3D Printing Prosthesis Pitch Deck by Slidesgo">
  <a:themeElements>
    <a:clrScheme name="Simple Light">
      <a:dk1>
        <a:srgbClr val="000000"/>
      </a:dk1>
      <a:lt1>
        <a:srgbClr val="547E97"/>
      </a:lt1>
      <a:dk2>
        <a:srgbClr val="EEEEEE"/>
      </a:dk2>
      <a:lt2>
        <a:srgbClr val="D3E0ED"/>
      </a:lt2>
      <a:accent1>
        <a:srgbClr val="93A5B1"/>
      </a:accent1>
      <a:accent2>
        <a:srgbClr val="65BEEA"/>
      </a:accent2>
      <a:accent3>
        <a:srgbClr val="00EFF4"/>
      </a:accent3>
      <a:accent4>
        <a:srgbClr val="199CEC"/>
      </a:accent4>
      <a:accent5>
        <a:srgbClr val="3A5069"/>
      </a:accent5>
      <a:accent6>
        <a:srgbClr val="1D2D3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1537</Words>
  <Application>Microsoft Office PowerPoint</Application>
  <PresentationFormat>On-screen Show (16:9)</PresentationFormat>
  <Paragraphs>70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Symbol</vt:lpstr>
      <vt:lpstr>Nunito Light</vt:lpstr>
      <vt:lpstr>Azeret Mono</vt:lpstr>
      <vt:lpstr>Arial</vt:lpstr>
      <vt:lpstr>Azeret Mono SemiBold</vt:lpstr>
      <vt:lpstr>Calibri</vt:lpstr>
      <vt:lpstr>Open Sans</vt:lpstr>
      <vt:lpstr>Bebas Neue</vt:lpstr>
      <vt:lpstr>PT Sans</vt:lpstr>
      <vt:lpstr>Times New Roman</vt:lpstr>
      <vt:lpstr>3D Printing Prosthesis Pitch Deck by Slidesgo</vt:lpstr>
      <vt:lpstr>Cấu trúc và tổ chức dữ liệu của  đĩa quang</vt:lpstr>
      <vt:lpstr>Nội Dung Tìm Hiểu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Cấu trúc và tổ chức dữ liệu của  đĩa quang</dc:title>
  <cp:lastModifiedBy>Admin</cp:lastModifiedBy>
  <cp:revision>3</cp:revision>
  <dcterms:modified xsi:type="dcterms:W3CDTF">2023-03-23T09:11:22Z</dcterms:modified>
</cp:coreProperties>
</file>